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 id="2147483681" r:id="rId3"/>
    <p:sldMasterId id="2147483720" r:id="rId4"/>
  </p:sldMasterIdLst>
  <p:notesMasterIdLst>
    <p:notesMasterId r:id="rId81"/>
  </p:notesMasterIdLst>
  <p:sldIdLst>
    <p:sldId id="256" r:id="rId5"/>
    <p:sldId id="257" r:id="rId6"/>
    <p:sldId id="260" r:id="rId7"/>
    <p:sldId id="259" r:id="rId8"/>
    <p:sldId id="258" r:id="rId9"/>
    <p:sldId id="264" r:id="rId10"/>
    <p:sldId id="261" r:id="rId11"/>
    <p:sldId id="262" r:id="rId12"/>
    <p:sldId id="270" r:id="rId13"/>
    <p:sldId id="263" r:id="rId14"/>
    <p:sldId id="266" r:id="rId15"/>
    <p:sldId id="265" r:id="rId16"/>
    <p:sldId id="267" r:id="rId17"/>
    <p:sldId id="268" r:id="rId18"/>
    <p:sldId id="269"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6" r:id="rId33"/>
    <p:sldId id="284" r:id="rId34"/>
    <p:sldId id="287"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290" r:id="rId49"/>
    <p:sldId id="314" r:id="rId50"/>
    <p:sldId id="291" r:id="rId51"/>
    <p:sldId id="315" r:id="rId52"/>
    <p:sldId id="316" r:id="rId53"/>
    <p:sldId id="317" r:id="rId54"/>
    <p:sldId id="318" r:id="rId55"/>
    <p:sldId id="321" r:id="rId56"/>
    <p:sldId id="319" r:id="rId57"/>
    <p:sldId id="322" r:id="rId58"/>
    <p:sldId id="320" r:id="rId59"/>
    <p:sldId id="323" r:id="rId60"/>
    <p:sldId id="324" r:id="rId61"/>
    <p:sldId id="325" r:id="rId62"/>
    <p:sldId id="292" r:id="rId63"/>
    <p:sldId id="293" r:id="rId64"/>
    <p:sldId id="294" r:id="rId65"/>
    <p:sldId id="295" r:id="rId66"/>
    <p:sldId id="296" r:id="rId67"/>
    <p:sldId id="326" r:id="rId68"/>
    <p:sldId id="327" r:id="rId69"/>
    <p:sldId id="297" r:id="rId70"/>
    <p:sldId id="328" r:id="rId71"/>
    <p:sldId id="329" r:id="rId72"/>
    <p:sldId id="331" r:id="rId73"/>
    <p:sldId id="298" r:id="rId74"/>
    <p:sldId id="332" r:id="rId75"/>
    <p:sldId id="333" r:id="rId76"/>
    <p:sldId id="334" r:id="rId77"/>
    <p:sldId id="335" r:id="rId78"/>
    <p:sldId id="299" r:id="rId79"/>
    <p:sldId id="300" r:id="rId8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or Rudel" initials="LR" lastIdx="1" clrIdx="0">
    <p:extLst>
      <p:ext uri="{19B8F6BF-5375-455C-9EA6-DF929625EA0E}">
        <p15:presenceInfo xmlns:p15="http://schemas.microsoft.com/office/powerpoint/2012/main" userId="S-1-5-21-842530436-2402904434-2501444052-21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4326"/>
    <a:srgbClr val="595959"/>
    <a:srgbClr val="1F497D"/>
    <a:srgbClr val="F79646"/>
    <a:srgbClr val="525254"/>
    <a:srgbClr val="313133"/>
    <a:srgbClr val="EE3A43"/>
    <a:srgbClr val="0000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06" autoAdjust="0"/>
  </p:normalViewPr>
  <p:slideViewPr>
    <p:cSldViewPr>
      <p:cViewPr varScale="1">
        <p:scale>
          <a:sx n="127" d="100"/>
          <a:sy n="127" d="100"/>
        </p:scale>
        <p:origin x="558" y="90"/>
      </p:cViewPr>
      <p:guideLst>
        <p:guide orient="horz" pos="1620"/>
        <p:guide pos="2880"/>
      </p:guideLst>
    </p:cSldViewPr>
  </p:slideViewPr>
  <p:notesTextViewPr>
    <p:cViewPr>
      <p:scale>
        <a:sx n="1" d="1"/>
        <a:sy n="1" d="1"/>
      </p:scale>
      <p:origin x="0" y="0"/>
    </p:cViewPr>
  </p:notesTextViewPr>
  <p:sorterViewPr>
    <p:cViewPr>
      <p:scale>
        <a:sx n="100" d="100"/>
        <a:sy n="100" d="100"/>
      </p:scale>
      <p:origin x="0" y="32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commentAuthors" Target="commentAuthors.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EDB36B-49B4-42E3-BE8F-ABF9958A1229}" type="doc">
      <dgm:prSet loTypeId="urn:microsoft.com/office/officeart/2005/8/layout/list1" loCatId="list" qsTypeId="urn:microsoft.com/office/officeart/2005/8/quickstyle/simple3" qsCatId="simple" csTypeId="urn:microsoft.com/office/officeart/2005/8/colors/accent1_1" csCatId="accent1" phldr="1"/>
      <dgm:spPr/>
      <dgm:t>
        <a:bodyPr/>
        <a:lstStyle/>
        <a:p>
          <a:endParaRPr lang="en-US"/>
        </a:p>
      </dgm:t>
    </dgm:pt>
    <dgm:pt modelId="{04B8C259-E181-4E4E-97CA-7A7E550DC466}">
      <dgm:prSet phldrT="[Text]"/>
      <dgm:spPr/>
      <dgm:t>
        <a:bodyPr/>
        <a:lstStyle/>
        <a:p>
          <a:pPr algn="r"/>
          <a:r>
            <a:rPr lang="he-IL" dirty="0" smtClean="0"/>
            <a:t>10:00: סבב היכרות קצר – מקום עבודה ואופי העבודה על פרימו</a:t>
          </a:r>
          <a:endParaRPr lang="en-US" dirty="0"/>
        </a:p>
      </dgm:t>
    </dgm:pt>
    <dgm:pt modelId="{A3D27C67-55EF-479A-827B-CF029814818F}" type="parTrans" cxnId="{41EB5018-A3A5-443F-938A-B7322987EA2D}">
      <dgm:prSet/>
      <dgm:spPr/>
      <dgm:t>
        <a:bodyPr/>
        <a:lstStyle/>
        <a:p>
          <a:endParaRPr lang="en-US"/>
        </a:p>
      </dgm:t>
    </dgm:pt>
    <dgm:pt modelId="{82B7BB07-190D-434B-87A1-D124C8AD27F6}" type="sibTrans" cxnId="{41EB5018-A3A5-443F-938A-B7322987EA2D}">
      <dgm:prSet/>
      <dgm:spPr/>
      <dgm:t>
        <a:bodyPr/>
        <a:lstStyle/>
        <a:p>
          <a:endParaRPr lang="en-US"/>
        </a:p>
      </dgm:t>
    </dgm:pt>
    <dgm:pt modelId="{A7EABF5D-7A21-4B66-AA66-7B6A7A09669D}">
      <dgm:prSet phldrT="[Text]"/>
      <dgm:spPr/>
      <dgm:t>
        <a:bodyPr/>
        <a:lstStyle/>
        <a:p>
          <a:pPr algn="r"/>
          <a:r>
            <a:rPr lang="he-IL" dirty="0" smtClean="0"/>
            <a:t>הדרכה חלק ג'</a:t>
          </a:r>
          <a:endParaRPr lang="en-US" dirty="0"/>
        </a:p>
      </dgm:t>
    </dgm:pt>
    <dgm:pt modelId="{1F88A267-3478-4CE8-9556-9087C308F70B}" type="parTrans" cxnId="{A9BD3A06-9939-4921-A916-4CF834320F59}">
      <dgm:prSet/>
      <dgm:spPr/>
      <dgm:t>
        <a:bodyPr/>
        <a:lstStyle/>
        <a:p>
          <a:endParaRPr lang="en-US"/>
        </a:p>
      </dgm:t>
    </dgm:pt>
    <dgm:pt modelId="{EF31E1CD-8A76-48C9-B8D3-BCBA3C1C465D}" type="sibTrans" cxnId="{A9BD3A06-9939-4921-A916-4CF834320F59}">
      <dgm:prSet/>
      <dgm:spPr/>
      <dgm:t>
        <a:bodyPr/>
        <a:lstStyle/>
        <a:p>
          <a:endParaRPr lang="en-US"/>
        </a:p>
      </dgm:t>
    </dgm:pt>
    <dgm:pt modelId="{580B0337-93F9-469D-9254-1AA64B9FB11D}">
      <dgm:prSet phldrT="[Text]"/>
      <dgm:spPr/>
      <dgm:t>
        <a:bodyPr/>
        <a:lstStyle/>
        <a:p>
          <a:pPr algn="r"/>
          <a:r>
            <a:rPr lang="he-IL" dirty="0" smtClean="0"/>
            <a:t>הדרכה חלק א'</a:t>
          </a:r>
          <a:endParaRPr lang="en-US" dirty="0"/>
        </a:p>
      </dgm:t>
    </dgm:pt>
    <dgm:pt modelId="{754A2F26-35F9-4B3C-B9B9-02E5DEFC5598}" type="parTrans" cxnId="{44F4318A-6165-44D1-961A-6FD43B713C81}">
      <dgm:prSet/>
      <dgm:spPr/>
      <dgm:t>
        <a:bodyPr/>
        <a:lstStyle/>
        <a:p>
          <a:endParaRPr lang="en-US"/>
        </a:p>
      </dgm:t>
    </dgm:pt>
    <dgm:pt modelId="{473BEE50-4485-4F28-93EA-39CF36062B82}" type="sibTrans" cxnId="{44F4318A-6165-44D1-961A-6FD43B713C81}">
      <dgm:prSet/>
      <dgm:spPr/>
      <dgm:t>
        <a:bodyPr/>
        <a:lstStyle/>
        <a:p>
          <a:endParaRPr lang="en-US"/>
        </a:p>
      </dgm:t>
    </dgm:pt>
    <dgm:pt modelId="{3677ED8F-4FC8-41F7-A96D-21E4C581E618}">
      <dgm:prSet phldrT="[Text]"/>
      <dgm:spPr/>
      <dgm:t>
        <a:bodyPr/>
        <a:lstStyle/>
        <a:p>
          <a:pPr algn="r"/>
          <a:r>
            <a:rPr lang="he-IL" dirty="0" smtClean="0"/>
            <a:t>סדנה מעשית</a:t>
          </a:r>
          <a:endParaRPr lang="en-US" dirty="0"/>
        </a:p>
      </dgm:t>
    </dgm:pt>
    <dgm:pt modelId="{7C25D420-1585-41BA-A0D7-9CF4747904DA}" type="parTrans" cxnId="{3ECCCBE8-BA94-46A9-A49C-19176A5D3629}">
      <dgm:prSet/>
      <dgm:spPr/>
      <dgm:t>
        <a:bodyPr/>
        <a:lstStyle/>
        <a:p>
          <a:endParaRPr lang="en-US"/>
        </a:p>
      </dgm:t>
    </dgm:pt>
    <dgm:pt modelId="{4973A576-74A9-4F90-BB7C-64E12B0B6BA1}" type="sibTrans" cxnId="{3ECCCBE8-BA94-46A9-A49C-19176A5D3629}">
      <dgm:prSet/>
      <dgm:spPr/>
      <dgm:t>
        <a:bodyPr/>
        <a:lstStyle/>
        <a:p>
          <a:endParaRPr lang="en-US"/>
        </a:p>
      </dgm:t>
    </dgm:pt>
    <dgm:pt modelId="{F1176C75-0BAA-4903-9554-8FCAC1431A7F}">
      <dgm:prSet phldrT="[Text]"/>
      <dgm:spPr/>
      <dgm:t>
        <a:bodyPr/>
        <a:lstStyle/>
        <a:p>
          <a:pPr algn="r"/>
          <a:r>
            <a:rPr lang="he-IL" dirty="0" smtClean="0"/>
            <a:t>הדרכה חלק ב'</a:t>
          </a:r>
          <a:endParaRPr lang="en-US" dirty="0"/>
        </a:p>
      </dgm:t>
    </dgm:pt>
    <dgm:pt modelId="{4EFE1E9F-AC41-45EF-9C46-6DC413564E44}" type="parTrans" cxnId="{F04638DD-DD0B-45A5-93AE-B6DA9997EEA9}">
      <dgm:prSet/>
      <dgm:spPr/>
      <dgm:t>
        <a:bodyPr/>
        <a:lstStyle/>
        <a:p>
          <a:endParaRPr lang="en-US"/>
        </a:p>
      </dgm:t>
    </dgm:pt>
    <dgm:pt modelId="{BC62F84D-A5B1-4789-82E5-0D8C06C49E3F}" type="sibTrans" cxnId="{F04638DD-DD0B-45A5-93AE-B6DA9997EEA9}">
      <dgm:prSet/>
      <dgm:spPr/>
      <dgm:t>
        <a:bodyPr/>
        <a:lstStyle/>
        <a:p>
          <a:endParaRPr lang="en-US"/>
        </a:p>
      </dgm:t>
    </dgm:pt>
    <dgm:pt modelId="{CF95FD49-424B-44F8-B04F-75BB448BCE25}">
      <dgm:prSet phldrT="[Text]"/>
      <dgm:spPr/>
      <dgm:t>
        <a:bodyPr/>
        <a:lstStyle/>
        <a:p>
          <a:pPr algn="r"/>
          <a:r>
            <a:rPr lang="he-IL" dirty="0" smtClean="0"/>
            <a:t>סדנה מעשית</a:t>
          </a:r>
          <a:endParaRPr lang="en-US" dirty="0"/>
        </a:p>
      </dgm:t>
    </dgm:pt>
    <dgm:pt modelId="{8DDE5305-D661-46CC-879E-646E6AD1C0C7}" type="parTrans" cxnId="{DA78399D-CAC6-4D6A-A34E-0D27101659F7}">
      <dgm:prSet/>
      <dgm:spPr/>
      <dgm:t>
        <a:bodyPr/>
        <a:lstStyle/>
        <a:p>
          <a:endParaRPr lang="en-US"/>
        </a:p>
      </dgm:t>
    </dgm:pt>
    <dgm:pt modelId="{90ED3AD9-3DF9-461E-80AA-5679D9849354}" type="sibTrans" cxnId="{DA78399D-CAC6-4D6A-A34E-0D27101659F7}">
      <dgm:prSet/>
      <dgm:spPr/>
      <dgm:t>
        <a:bodyPr/>
        <a:lstStyle/>
        <a:p>
          <a:endParaRPr lang="en-US"/>
        </a:p>
      </dgm:t>
    </dgm:pt>
    <dgm:pt modelId="{B99C1B6D-05F0-4133-B1EE-5C7E67BBA719}">
      <dgm:prSet phldrT="[Text]"/>
      <dgm:spPr/>
      <dgm:t>
        <a:bodyPr/>
        <a:lstStyle/>
        <a:p>
          <a:pPr algn="r"/>
          <a:r>
            <a:rPr lang="he-IL" dirty="0" smtClean="0"/>
            <a:t>הפסקת צהריים</a:t>
          </a:r>
          <a:endParaRPr lang="en-US" dirty="0"/>
        </a:p>
      </dgm:t>
    </dgm:pt>
    <dgm:pt modelId="{85218501-A23E-464F-974A-BF87D0406B57}" type="parTrans" cxnId="{7D81A8FD-0D43-4584-98B0-94B4532F7877}">
      <dgm:prSet/>
      <dgm:spPr/>
      <dgm:t>
        <a:bodyPr/>
        <a:lstStyle/>
        <a:p>
          <a:endParaRPr lang="en-US"/>
        </a:p>
      </dgm:t>
    </dgm:pt>
    <dgm:pt modelId="{36C4D7E6-D2D6-4A5A-A15D-FF5BBA1F0CDE}" type="sibTrans" cxnId="{7D81A8FD-0D43-4584-98B0-94B4532F7877}">
      <dgm:prSet/>
      <dgm:spPr/>
      <dgm:t>
        <a:bodyPr/>
        <a:lstStyle/>
        <a:p>
          <a:endParaRPr lang="en-US"/>
        </a:p>
      </dgm:t>
    </dgm:pt>
    <dgm:pt modelId="{117930BC-2DED-4DBD-8729-5B6903346A98}">
      <dgm:prSet phldrT="[Text]"/>
      <dgm:spPr/>
      <dgm:t>
        <a:bodyPr/>
        <a:lstStyle/>
        <a:p>
          <a:pPr algn="r"/>
          <a:r>
            <a:rPr lang="he-IL" dirty="0" smtClean="0"/>
            <a:t>סדנה מעשית</a:t>
          </a:r>
          <a:endParaRPr lang="en-US" dirty="0"/>
        </a:p>
      </dgm:t>
    </dgm:pt>
    <dgm:pt modelId="{473B2CB4-0D5E-4E40-BC2E-BE03CE24C70C}" type="parTrans" cxnId="{54386632-55A1-4AF8-A9BF-D19AE29F1AD3}">
      <dgm:prSet/>
      <dgm:spPr/>
      <dgm:t>
        <a:bodyPr/>
        <a:lstStyle/>
        <a:p>
          <a:endParaRPr lang="en-US"/>
        </a:p>
      </dgm:t>
    </dgm:pt>
    <dgm:pt modelId="{3DB8F56E-FFB0-4FA2-9AF3-44FA44BE6E9F}" type="sibTrans" cxnId="{54386632-55A1-4AF8-A9BF-D19AE29F1AD3}">
      <dgm:prSet/>
      <dgm:spPr/>
      <dgm:t>
        <a:bodyPr/>
        <a:lstStyle/>
        <a:p>
          <a:endParaRPr lang="en-US"/>
        </a:p>
      </dgm:t>
    </dgm:pt>
    <dgm:pt modelId="{EF4AC683-08C1-4888-8AEE-2495D5FA4823}">
      <dgm:prSet phldrT="[Text]"/>
      <dgm:spPr/>
      <dgm:t>
        <a:bodyPr/>
        <a:lstStyle/>
        <a:p>
          <a:pPr algn="r"/>
          <a:r>
            <a:rPr lang="he-IL" dirty="0" smtClean="0"/>
            <a:t>15:30: סיכום ושאלות</a:t>
          </a:r>
          <a:endParaRPr lang="en-US" dirty="0"/>
        </a:p>
      </dgm:t>
    </dgm:pt>
    <dgm:pt modelId="{DBF98B32-FC48-4D55-9A87-6B819D7CD79C}" type="parTrans" cxnId="{E509CE80-85E2-4C64-953F-D57158A089A3}">
      <dgm:prSet/>
      <dgm:spPr/>
      <dgm:t>
        <a:bodyPr/>
        <a:lstStyle/>
        <a:p>
          <a:endParaRPr lang="en-US"/>
        </a:p>
      </dgm:t>
    </dgm:pt>
    <dgm:pt modelId="{23FBDFE3-19D4-4D40-8440-2CF5B9E4A90F}" type="sibTrans" cxnId="{E509CE80-85E2-4C64-953F-D57158A089A3}">
      <dgm:prSet/>
      <dgm:spPr/>
      <dgm:t>
        <a:bodyPr/>
        <a:lstStyle/>
        <a:p>
          <a:endParaRPr lang="en-US"/>
        </a:p>
      </dgm:t>
    </dgm:pt>
    <dgm:pt modelId="{AEF39FC5-FA61-4035-B0E5-4A186190A0C6}" type="pres">
      <dgm:prSet presAssocID="{9DEDB36B-49B4-42E3-BE8F-ABF9958A1229}" presName="linear" presStyleCnt="0">
        <dgm:presLayoutVars>
          <dgm:dir/>
          <dgm:animLvl val="lvl"/>
          <dgm:resizeHandles val="exact"/>
        </dgm:presLayoutVars>
      </dgm:prSet>
      <dgm:spPr/>
      <dgm:t>
        <a:bodyPr/>
        <a:lstStyle/>
        <a:p>
          <a:endParaRPr lang="en-US"/>
        </a:p>
      </dgm:t>
    </dgm:pt>
    <dgm:pt modelId="{1DF31104-BBE1-41E6-93EC-A41E0E372D71}" type="pres">
      <dgm:prSet presAssocID="{04B8C259-E181-4E4E-97CA-7A7E550DC466}" presName="parentLin" presStyleCnt="0"/>
      <dgm:spPr/>
    </dgm:pt>
    <dgm:pt modelId="{B24539B6-CA3B-414C-A3D9-B58346D4DF02}" type="pres">
      <dgm:prSet presAssocID="{04B8C259-E181-4E4E-97CA-7A7E550DC466}" presName="parentLeftMargin" presStyleLbl="node1" presStyleIdx="0" presStyleCnt="9"/>
      <dgm:spPr/>
      <dgm:t>
        <a:bodyPr/>
        <a:lstStyle/>
        <a:p>
          <a:endParaRPr lang="en-US"/>
        </a:p>
      </dgm:t>
    </dgm:pt>
    <dgm:pt modelId="{2870B445-78EC-4605-8943-693EADB9394E}" type="pres">
      <dgm:prSet presAssocID="{04B8C259-E181-4E4E-97CA-7A7E550DC466}" presName="parentText" presStyleLbl="node1" presStyleIdx="0" presStyleCnt="9">
        <dgm:presLayoutVars>
          <dgm:chMax val="0"/>
          <dgm:bulletEnabled val="1"/>
        </dgm:presLayoutVars>
      </dgm:prSet>
      <dgm:spPr/>
      <dgm:t>
        <a:bodyPr/>
        <a:lstStyle/>
        <a:p>
          <a:endParaRPr lang="en-US"/>
        </a:p>
      </dgm:t>
    </dgm:pt>
    <dgm:pt modelId="{727501A4-C211-4CDE-B964-5793FBE5F145}" type="pres">
      <dgm:prSet presAssocID="{04B8C259-E181-4E4E-97CA-7A7E550DC466}" presName="negativeSpace" presStyleCnt="0"/>
      <dgm:spPr/>
    </dgm:pt>
    <dgm:pt modelId="{FB4B6329-70A9-4768-ABE7-1581409D77FE}" type="pres">
      <dgm:prSet presAssocID="{04B8C259-E181-4E4E-97CA-7A7E550DC466}" presName="childText" presStyleLbl="conFgAcc1" presStyleIdx="0" presStyleCnt="9">
        <dgm:presLayoutVars>
          <dgm:bulletEnabled val="1"/>
        </dgm:presLayoutVars>
      </dgm:prSet>
      <dgm:spPr/>
    </dgm:pt>
    <dgm:pt modelId="{0AF66E4E-0126-4F02-A99B-18CFA867F6DD}" type="pres">
      <dgm:prSet presAssocID="{82B7BB07-190D-434B-87A1-D124C8AD27F6}" presName="spaceBetweenRectangles" presStyleCnt="0"/>
      <dgm:spPr/>
    </dgm:pt>
    <dgm:pt modelId="{BC06E980-4AFD-42AB-B1B6-C2985C81867B}" type="pres">
      <dgm:prSet presAssocID="{580B0337-93F9-469D-9254-1AA64B9FB11D}" presName="parentLin" presStyleCnt="0"/>
      <dgm:spPr/>
    </dgm:pt>
    <dgm:pt modelId="{F1CC0F24-6D2D-4509-A205-B45D2D76ED99}" type="pres">
      <dgm:prSet presAssocID="{580B0337-93F9-469D-9254-1AA64B9FB11D}" presName="parentLeftMargin" presStyleLbl="node1" presStyleIdx="0" presStyleCnt="9"/>
      <dgm:spPr/>
      <dgm:t>
        <a:bodyPr/>
        <a:lstStyle/>
        <a:p>
          <a:endParaRPr lang="en-US"/>
        </a:p>
      </dgm:t>
    </dgm:pt>
    <dgm:pt modelId="{AF8C05D1-0AAE-4EE4-9AD2-1154B4EF2651}" type="pres">
      <dgm:prSet presAssocID="{580B0337-93F9-469D-9254-1AA64B9FB11D}" presName="parentText" presStyleLbl="node1" presStyleIdx="1" presStyleCnt="9">
        <dgm:presLayoutVars>
          <dgm:chMax val="0"/>
          <dgm:bulletEnabled val="1"/>
        </dgm:presLayoutVars>
      </dgm:prSet>
      <dgm:spPr/>
      <dgm:t>
        <a:bodyPr/>
        <a:lstStyle/>
        <a:p>
          <a:endParaRPr lang="en-US"/>
        </a:p>
      </dgm:t>
    </dgm:pt>
    <dgm:pt modelId="{846E64DC-43D8-42C3-AC3B-4F22ABEFD598}" type="pres">
      <dgm:prSet presAssocID="{580B0337-93F9-469D-9254-1AA64B9FB11D}" presName="negativeSpace" presStyleCnt="0"/>
      <dgm:spPr/>
    </dgm:pt>
    <dgm:pt modelId="{C1E186F0-9304-4DC6-8920-B919EE1BE87A}" type="pres">
      <dgm:prSet presAssocID="{580B0337-93F9-469D-9254-1AA64B9FB11D}" presName="childText" presStyleLbl="conFgAcc1" presStyleIdx="1" presStyleCnt="9">
        <dgm:presLayoutVars>
          <dgm:bulletEnabled val="1"/>
        </dgm:presLayoutVars>
      </dgm:prSet>
      <dgm:spPr/>
    </dgm:pt>
    <dgm:pt modelId="{62C6E544-6363-4423-A9B1-AAA86A05CB34}" type="pres">
      <dgm:prSet presAssocID="{473BEE50-4485-4F28-93EA-39CF36062B82}" presName="spaceBetweenRectangles" presStyleCnt="0"/>
      <dgm:spPr/>
    </dgm:pt>
    <dgm:pt modelId="{B1D26D01-7C63-4A4F-BD1D-70C0E1497B82}" type="pres">
      <dgm:prSet presAssocID="{3677ED8F-4FC8-41F7-A96D-21E4C581E618}" presName="parentLin" presStyleCnt="0"/>
      <dgm:spPr/>
    </dgm:pt>
    <dgm:pt modelId="{216C7B4D-6BAD-49CA-8E9E-AD271EC334E4}" type="pres">
      <dgm:prSet presAssocID="{3677ED8F-4FC8-41F7-A96D-21E4C581E618}" presName="parentLeftMargin" presStyleLbl="node1" presStyleIdx="1" presStyleCnt="9"/>
      <dgm:spPr/>
      <dgm:t>
        <a:bodyPr/>
        <a:lstStyle/>
        <a:p>
          <a:endParaRPr lang="en-US"/>
        </a:p>
      </dgm:t>
    </dgm:pt>
    <dgm:pt modelId="{1E9736B3-A2BC-482B-875D-10A370D6F4F6}" type="pres">
      <dgm:prSet presAssocID="{3677ED8F-4FC8-41F7-A96D-21E4C581E618}" presName="parentText" presStyleLbl="node1" presStyleIdx="2" presStyleCnt="9">
        <dgm:presLayoutVars>
          <dgm:chMax val="0"/>
          <dgm:bulletEnabled val="1"/>
        </dgm:presLayoutVars>
      </dgm:prSet>
      <dgm:spPr/>
      <dgm:t>
        <a:bodyPr/>
        <a:lstStyle/>
        <a:p>
          <a:endParaRPr lang="en-US"/>
        </a:p>
      </dgm:t>
    </dgm:pt>
    <dgm:pt modelId="{26E6B0D2-B36A-44DA-BF4C-3D1315756F99}" type="pres">
      <dgm:prSet presAssocID="{3677ED8F-4FC8-41F7-A96D-21E4C581E618}" presName="negativeSpace" presStyleCnt="0"/>
      <dgm:spPr/>
    </dgm:pt>
    <dgm:pt modelId="{A985EB78-5FCF-450F-A160-EE907F9CDA56}" type="pres">
      <dgm:prSet presAssocID="{3677ED8F-4FC8-41F7-A96D-21E4C581E618}" presName="childText" presStyleLbl="conFgAcc1" presStyleIdx="2" presStyleCnt="9">
        <dgm:presLayoutVars>
          <dgm:bulletEnabled val="1"/>
        </dgm:presLayoutVars>
      </dgm:prSet>
      <dgm:spPr/>
    </dgm:pt>
    <dgm:pt modelId="{E07E99D3-B723-4C38-8CCD-1B594FA249FA}" type="pres">
      <dgm:prSet presAssocID="{4973A576-74A9-4F90-BB7C-64E12B0B6BA1}" presName="spaceBetweenRectangles" presStyleCnt="0"/>
      <dgm:spPr/>
    </dgm:pt>
    <dgm:pt modelId="{6DCB9E7D-2356-4AEA-B4B3-FA6A3156B8E7}" type="pres">
      <dgm:prSet presAssocID="{F1176C75-0BAA-4903-9554-8FCAC1431A7F}" presName="parentLin" presStyleCnt="0"/>
      <dgm:spPr/>
    </dgm:pt>
    <dgm:pt modelId="{E0365E9F-DFB9-465C-9D96-A3323CF4C3E1}" type="pres">
      <dgm:prSet presAssocID="{F1176C75-0BAA-4903-9554-8FCAC1431A7F}" presName="parentLeftMargin" presStyleLbl="node1" presStyleIdx="2" presStyleCnt="9"/>
      <dgm:spPr/>
      <dgm:t>
        <a:bodyPr/>
        <a:lstStyle/>
        <a:p>
          <a:endParaRPr lang="en-US"/>
        </a:p>
      </dgm:t>
    </dgm:pt>
    <dgm:pt modelId="{DD498084-664D-4017-BFCE-6F6BAD34FDD5}" type="pres">
      <dgm:prSet presAssocID="{F1176C75-0BAA-4903-9554-8FCAC1431A7F}" presName="parentText" presStyleLbl="node1" presStyleIdx="3" presStyleCnt="9">
        <dgm:presLayoutVars>
          <dgm:chMax val="0"/>
          <dgm:bulletEnabled val="1"/>
        </dgm:presLayoutVars>
      </dgm:prSet>
      <dgm:spPr/>
      <dgm:t>
        <a:bodyPr/>
        <a:lstStyle/>
        <a:p>
          <a:endParaRPr lang="en-US"/>
        </a:p>
      </dgm:t>
    </dgm:pt>
    <dgm:pt modelId="{3C4435C9-5CCF-457F-9A32-5FCB9394F37A}" type="pres">
      <dgm:prSet presAssocID="{F1176C75-0BAA-4903-9554-8FCAC1431A7F}" presName="negativeSpace" presStyleCnt="0"/>
      <dgm:spPr/>
    </dgm:pt>
    <dgm:pt modelId="{70030CAA-4443-4FB3-9DD8-E5FC263B6BF3}" type="pres">
      <dgm:prSet presAssocID="{F1176C75-0BAA-4903-9554-8FCAC1431A7F}" presName="childText" presStyleLbl="conFgAcc1" presStyleIdx="3" presStyleCnt="9">
        <dgm:presLayoutVars>
          <dgm:bulletEnabled val="1"/>
        </dgm:presLayoutVars>
      </dgm:prSet>
      <dgm:spPr/>
    </dgm:pt>
    <dgm:pt modelId="{41B2D031-BC79-40FC-A95E-214D3251CCE3}" type="pres">
      <dgm:prSet presAssocID="{BC62F84D-A5B1-4789-82E5-0D8C06C49E3F}" presName="spaceBetweenRectangles" presStyleCnt="0"/>
      <dgm:spPr/>
    </dgm:pt>
    <dgm:pt modelId="{28766D00-B530-418E-8887-41629C9639AF}" type="pres">
      <dgm:prSet presAssocID="{CF95FD49-424B-44F8-B04F-75BB448BCE25}" presName="parentLin" presStyleCnt="0"/>
      <dgm:spPr/>
    </dgm:pt>
    <dgm:pt modelId="{14AF19DE-06DA-4663-A7DF-CCB39290D652}" type="pres">
      <dgm:prSet presAssocID="{CF95FD49-424B-44F8-B04F-75BB448BCE25}" presName="parentLeftMargin" presStyleLbl="node1" presStyleIdx="3" presStyleCnt="9"/>
      <dgm:spPr/>
      <dgm:t>
        <a:bodyPr/>
        <a:lstStyle/>
        <a:p>
          <a:endParaRPr lang="en-US"/>
        </a:p>
      </dgm:t>
    </dgm:pt>
    <dgm:pt modelId="{11E867D5-AFDA-4F58-A711-F3E860C3889E}" type="pres">
      <dgm:prSet presAssocID="{CF95FD49-424B-44F8-B04F-75BB448BCE25}" presName="parentText" presStyleLbl="node1" presStyleIdx="4" presStyleCnt="9">
        <dgm:presLayoutVars>
          <dgm:chMax val="0"/>
          <dgm:bulletEnabled val="1"/>
        </dgm:presLayoutVars>
      </dgm:prSet>
      <dgm:spPr/>
      <dgm:t>
        <a:bodyPr/>
        <a:lstStyle/>
        <a:p>
          <a:endParaRPr lang="en-US"/>
        </a:p>
      </dgm:t>
    </dgm:pt>
    <dgm:pt modelId="{82D814BC-4E61-43ED-B701-A794361CCBF0}" type="pres">
      <dgm:prSet presAssocID="{CF95FD49-424B-44F8-B04F-75BB448BCE25}" presName="negativeSpace" presStyleCnt="0"/>
      <dgm:spPr/>
    </dgm:pt>
    <dgm:pt modelId="{98677EA5-3B53-4EFA-99C2-7FA029236883}" type="pres">
      <dgm:prSet presAssocID="{CF95FD49-424B-44F8-B04F-75BB448BCE25}" presName="childText" presStyleLbl="conFgAcc1" presStyleIdx="4" presStyleCnt="9">
        <dgm:presLayoutVars>
          <dgm:bulletEnabled val="1"/>
        </dgm:presLayoutVars>
      </dgm:prSet>
      <dgm:spPr/>
    </dgm:pt>
    <dgm:pt modelId="{B8DDCEAD-48AA-46BF-B23B-B009AE4AA7A2}" type="pres">
      <dgm:prSet presAssocID="{90ED3AD9-3DF9-461E-80AA-5679D9849354}" presName="spaceBetweenRectangles" presStyleCnt="0"/>
      <dgm:spPr/>
    </dgm:pt>
    <dgm:pt modelId="{67998A52-BCFA-45C0-8858-DE08109638BF}" type="pres">
      <dgm:prSet presAssocID="{B99C1B6D-05F0-4133-B1EE-5C7E67BBA719}" presName="parentLin" presStyleCnt="0"/>
      <dgm:spPr/>
    </dgm:pt>
    <dgm:pt modelId="{380C4940-39A5-46FC-9457-E7D50185EFE2}" type="pres">
      <dgm:prSet presAssocID="{B99C1B6D-05F0-4133-B1EE-5C7E67BBA719}" presName="parentLeftMargin" presStyleLbl="node1" presStyleIdx="4" presStyleCnt="9"/>
      <dgm:spPr/>
      <dgm:t>
        <a:bodyPr/>
        <a:lstStyle/>
        <a:p>
          <a:endParaRPr lang="en-US"/>
        </a:p>
      </dgm:t>
    </dgm:pt>
    <dgm:pt modelId="{A16872F0-E1D9-448E-8C8B-D407CFCA85A9}" type="pres">
      <dgm:prSet presAssocID="{B99C1B6D-05F0-4133-B1EE-5C7E67BBA719}" presName="parentText" presStyleLbl="node1" presStyleIdx="5" presStyleCnt="9">
        <dgm:presLayoutVars>
          <dgm:chMax val="0"/>
          <dgm:bulletEnabled val="1"/>
        </dgm:presLayoutVars>
      </dgm:prSet>
      <dgm:spPr/>
      <dgm:t>
        <a:bodyPr/>
        <a:lstStyle/>
        <a:p>
          <a:endParaRPr lang="en-US"/>
        </a:p>
      </dgm:t>
    </dgm:pt>
    <dgm:pt modelId="{CF5DDD34-3C79-446A-8183-26A8A70C7A0F}" type="pres">
      <dgm:prSet presAssocID="{B99C1B6D-05F0-4133-B1EE-5C7E67BBA719}" presName="negativeSpace" presStyleCnt="0"/>
      <dgm:spPr/>
    </dgm:pt>
    <dgm:pt modelId="{6FCAA1A7-DCC6-48BE-BC00-8FEE26B509C8}" type="pres">
      <dgm:prSet presAssocID="{B99C1B6D-05F0-4133-B1EE-5C7E67BBA719}" presName="childText" presStyleLbl="conFgAcc1" presStyleIdx="5" presStyleCnt="9">
        <dgm:presLayoutVars>
          <dgm:bulletEnabled val="1"/>
        </dgm:presLayoutVars>
      </dgm:prSet>
      <dgm:spPr/>
    </dgm:pt>
    <dgm:pt modelId="{509AB21D-D481-44D9-A497-B2095AC880E3}" type="pres">
      <dgm:prSet presAssocID="{36C4D7E6-D2D6-4A5A-A15D-FF5BBA1F0CDE}" presName="spaceBetweenRectangles" presStyleCnt="0"/>
      <dgm:spPr/>
    </dgm:pt>
    <dgm:pt modelId="{CF9675E8-244F-4E8D-8B11-8BA3AC329508}" type="pres">
      <dgm:prSet presAssocID="{A7EABF5D-7A21-4B66-AA66-7B6A7A09669D}" presName="parentLin" presStyleCnt="0"/>
      <dgm:spPr/>
    </dgm:pt>
    <dgm:pt modelId="{BB7E250E-DCF7-46CA-9D13-CF264632CABE}" type="pres">
      <dgm:prSet presAssocID="{A7EABF5D-7A21-4B66-AA66-7B6A7A09669D}" presName="parentLeftMargin" presStyleLbl="node1" presStyleIdx="5" presStyleCnt="9"/>
      <dgm:spPr/>
      <dgm:t>
        <a:bodyPr/>
        <a:lstStyle/>
        <a:p>
          <a:endParaRPr lang="en-US"/>
        </a:p>
      </dgm:t>
    </dgm:pt>
    <dgm:pt modelId="{0F173933-FA85-457D-A5F1-030AF9EF9BCA}" type="pres">
      <dgm:prSet presAssocID="{A7EABF5D-7A21-4B66-AA66-7B6A7A09669D}" presName="parentText" presStyleLbl="node1" presStyleIdx="6" presStyleCnt="9">
        <dgm:presLayoutVars>
          <dgm:chMax val="0"/>
          <dgm:bulletEnabled val="1"/>
        </dgm:presLayoutVars>
      </dgm:prSet>
      <dgm:spPr/>
      <dgm:t>
        <a:bodyPr/>
        <a:lstStyle/>
        <a:p>
          <a:endParaRPr lang="en-US"/>
        </a:p>
      </dgm:t>
    </dgm:pt>
    <dgm:pt modelId="{3BB0D3B7-1F71-483C-B1EB-FCD129F35D22}" type="pres">
      <dgm:prSet presAssocID="{A7EABF5D-7A21-4B66-AA66-7B6A7A09669D}" presName="negativeSpace" presStyleCnt="0"/>
      <dgm:spPr/>
    </dgm:pt>
    <dgm:pt modelId="{E7428110-57AF-4D6B-83B1-5E2D1B7D0398}" type="pres">
      <dgm:prSet presAssocID="{A7EABF5D-7A21-4B66-AA66-7B6A7A09669D}" presName="childText" presStyleLbl="conFgAcc1" presStyleIdx="6" presStyleCnt="9">
        <dgm:presLayoutVars>
          <dgm:bulletEnabled val="1"/>
        </dgm:presLayoutVars>
      </dgm:prSet>
      <dgm:spPr/>
    </dgm:pt>
    <dgm:pt modelId="{160357C1-82BD-4FC3-9DFD-C4B99BF689A1}" type="pres">
      <dgm:prSet presAssocID="{EF31E1CD-8A76-48C9-B8D3-BCBA3C1C465D}" presName="spaceBetweenRectangles" presStyleCnt="0"/>
      <dgm:spPr/>
    </dgm:pt>
    <dgm:pt modelId="{1FC52F52-2A1C-415F-A699-1498F2B08FC0}" type="pres">
      <dgm:prSet presAssocID="{117930BC-2DED-4DBD-8729-5B6903346A98}" presName="parentLin" presStyleCnt="0"/>
      <dgm:spPr/>
    </dgm:pt>
    <dgm:pt modelId="{37B91E6E-BE54-4713-950A-D23E089E4218}" type="pres">
      <dgm:prSet presAssocID="{117930BC-2DED-4DBD-8729-5B6903346A98}" presName="parentLeftMargin" presStyleLbl="node1" presStyleIdx="6" presStyleCnt="9"/>
      <dgm:spPr/>
      <dgm:t>
        <a:bodyPr/>
        <a:lstStyle/>
        <a:p>
          <a:endParaRPr lang="en-US"/>
        </a:p>
      </dgm:t>
    </dgm:pt>
    <dgm:pt modelId="{8D161595-0384-4952-8F60-ADCDC35B1F78}" type="pres">
      <dgm:prSet presAssocID="{117930BC-2DED-4DBD-8729-5B6903346A98}" presName="parentText" presStyleLbl="node1" presStyleIdx="7" presStyleCnt="9">
        <dgm:presLayoutVars>
          <dgm:chMax val="0"/>
          <dgm:bulletEnabled val="1"/>
        </dgm:presLayoutVars>
      </dgm:prSet>
      <dgm:spPr/>
      <dgm:t>
        <a:bodyPr/>
        <a:lstStyle/>
        <a:p>
          <a:endParaRPr lang="en-US"/>
        </a:p>
      </dgm:t>
    </dgm:pt>
    <dgm:pt modelId="{70B83437-352F-4148-86AE-2B4F6FE1FDBF}" type="pres">
      <dgm:prSet presAssocID="{117930BC-2DED-4DBD-8729-5B6903346A98}" presName="negativeSpace" presStyleCnt="0"/>
      <dgm:spPr/>
    </dgm:pt>
    <dgm:pt modelId="{A1E8EBF1-8251-435B-8DCE-E4BCEECD8019}" type="pres">
      <dgm:prSet presAssocID="{117930BC-2DED-4DBD-8729-5B6903346A98}" presName="childText" presStyleLbl="conFgAcc1" presStyleIdx="7" presStyleCnt="9">
        <dgm:presLayoutVars>
          <dgm:bulletEnabled val="1"/>
        </dgm:presLayoutVars>
      </dgm:prSet>
      <dgm:spPr/>
    </dgm:pt>
    <dgm:pt modelId="{46995D8F-A07E-4C98-BFCC-377CB50F6661}" type="pres">
      <dgm:prSet presAssocID="{3DB8F56E-FFB0-4FA2-9AF3-44FA44BE6E9F}" presName="spaceBetweenRectangles" presStyleCnt="0"/>
      <dgm:spPr/>
    </dgm:pt>
    <dgm:pt modelId="{3E311A23-0EEB-4A52-B5D3-02724F46A6EE}" type="pres">
      <dgm:prSet presAssocID="{EF4AC683-08C1-4888-8AEE-2495D5FA4823}" presName="parentLin" presStyleCnt="0"/>
      <dgm:spPr/>
    </dgm:pt>
    <dgm:pt modelId="{7A9DBCC9-7FFF-463C-BD3A-A172C66F85DA}" type="pres">
      <dgm:prSet presAssocID="{EF4AC683-08C1-4888-8AEE-2495D5FA4823}" presName="parentLeftMargin" presStyleLbl="node1" presStyleIdx="7" presStyleCnt="9"/>
      <dgm:spPr/>
      <dgm:t>
        <a:bodyPr/>
        <a:lstStyle/>
        <a:p>
          <a:endParaRPr lang="en-US"/>
        </a:p>
      </dgm:t>
    </dgm:pt>
    <dgm:pt modelId="{85CBDB3B-8D5A-4886-A80D-17B99677AD7B}" type="pres">
      <dgm:prSet presAssocID="{EF4AC683-08C1-4888-8AEE-2495D5FA4823}" presName="parentText" presStyleLbl="node1" presStyleIdx="8" presStyleCnt="9">
        <dgm:presLayoutVars>
          <dgm:chMax val="0"/>
          <dgm:bulletEnabled val="1"/>
        </dgm:presLayoutVars>
      </dgm:prSet>
      <dgm:spPr/>
      <dgm:t>
        <a:bodyPr/>
        <a:lstStyle/>
        <a:p>
          <a:endParaRPr lang="en-US"/>
        </a:p>
      </dgm:t>
    </dgm:pt>
    <dgm:pt modelId="{1D4A8CB0-4536-4BDE-96C0-19D98F1CAD95}" type="pres">
      <dgm:prSet presAssocID="{EF4AC683-08C1-4888-8AEE-2495D5FA4823}" presName="negativeSpace" presStyleCnt="0"/>
      <dgm:spPr/>
    </dgm:pt>
    <dgm:pt modelId="{62769D76-9180-4BEB-9B33-03E1B75BEBAE}" type="pres">
      <dgm:prSet presAssocID="{EF4AC683-08C1-4888-8AEE-2495D5FA4823}" presName="childText" presStyleLbl="conFgAcc1" presStyleIdx="8" presStyleCnt="9">
        <dgm:presLayoutVars>
          <dgm:bulletEnabled val="1"/>
        </dgm:presLayoutVars>
      </dgm:prSet>
      <dgm:spPr/>
    </dgm:pt>
  </dgm:ptLst>
  <dgm:cxnLst>
    <dgm:cxn modelId="{44F4318A-6165-44D1-961A-6FD43B713C81}" srcId="{9DEDB36B-49B4-42E3-BE8F-ABF9958A1229}" destId="{580B0337-93F9-469D-9254-1AA64B9FB11D}" srcOrd="1" destOrd="0" parTransId="{754A2F26-35F9-4B3C-B9B9-02E5DEFC5598}" sibTransId="{473BEE50-4485-4F28-93EA-39CF36062B82}"/>
    <dgm:cxn modelId="{7133A006-D8ED-4C2C-AFF3-F79DA841D84E}" type="presOf" srcId="{CF95FD49-424B-44F8-B04F-75BB448BCE25}" destId="{14AF19DE-06DA-4663-A7DF-CCB39290D652}" srcOrd="0" destOrd="0" presId="urn:microsoft.com/office/officeart/2005/8/layout/list1"/>
    <dgm:cxn modelId="{A9BD3A06-9939-4921-A916-4CF834320F59}" srcId="{9DEDB36B-49B4-42E3-BE8F-ABF9958A1229}" destId="{A7EABF5D-7A21-4B66-AA66-7B6A7A09669D}" srcOrd="6" destOrd="0" parTransId="{1F88A267-3478-4CE8-9556-9087C308F70B}" sibTransId="{EF31E1CD-8A76-48C9-B8D3-BCBA3C1C465D}"/>
    <dgm:cxn modelId="{EA9C6536-3F0B-475A-AD0F-BFE8F835F328}" type="presOf" srcId="{9DEDB36B-49B4-42E3-BE8F-ABF9958A1229}" destId="{AEF39FC5-FA61-4035-B0E5-4A186190A0C6}" srcOrd="0" destOrd="0" presId="urn:microsoft.com/office/officeart/2005/8/layout/list1"/>
    <dgm:cxn modelId="{57C8B57D-AAE7-439C-97A6-C1A8C10228FA}" type="presOf" srcId="{A7EABF5D-7A21-4B66-AA66-7B6A7A09669D}" destId="{0F173933-FA85-457D-A5F1-030AF9EF9BCA}" srcOrd="1" destOrd="0" presId="urn:microsoft.com/office/officeart/2005/8/layout/list1"/>
    <dgm:cxn modelId="{3D61C0AC-2C28-4773-B0D7-670CF9DB6ECF}" type="presOf" srcId="{B99C1B6D-05F0-4133-B1EE-5C7E67BBA719}" destId="{A16872F0-E1D9-448E-8C8B-D407CFCA85A9}" srcOrd="1" destOrd="0" presId="urn:microsoft.com/office/officeart/2005/8/layout/list1"/>
    <dgm:cxn modelId="{4A83DAA5-C9CC-4149-8850-AF8695600DCB}" type="presOf" srcId="{3677ED8F-4FC8-41F7-A96D-21E4C581E618}" destId="{1E9736B3-A2BC-482B-875D-10A370D6F4F6}" srcOrd="1" destOrd="0" presId="urn:microsoft.com/office/officeart/2005/8/layout/list1"/>
    <dgm:cxn modelId="{6F042A79-BC73-4F30-AE1E-71503D243A09}" type="presOf" srcId="{F1176C75-0BAA-4903-9554-8FCAC1431A7F}" destId="{E0365E9F-DFB9-465C-9D96-A3323CF4C3E1}" srcOrd="0" destOrd="0" presId="urn:microsoft.com/office/officeart/2005/8/layout/list1"/>
    <dgm:cxn modelId="{54386632-55A1-4AF8-A9BF-D19AE29F1AD3}" srcId="{9DEDB36B-49B4-42E3-BE8F-ABF9958A1229}" destId="{117930BC-2DED-4DBD-8729-5B6903346A98}" srcOrd="7" destOrd="0" parTransId="{473B2CB4-0D5E-4E40-BC2E-BE03CE24C70C}" sibTransId="{3DB8F56E-FFB0-4FA2-9AF3-44FA44BE6E9F}"/>
    <dgm:cxn modelId="{7D81A8FD-0D43-4584-98B0-94B4532F7877}" srcId="{9DEDB36B-49B4-42E3-BE8F-ABF9958A1229}" destId="{B99C1B6D-05F0-4133-B1EE-5C7E67BBA719}" srcOrd="5" destOrd="0" parTransId="{85218501-A23E-464F-974A-BF87D0406B57}" sibTransId="{36C4D7E6-D2D6-4A5A-A15D-FF5BBA1F0CDE}"/>
    <dgm:cxn modelId="{D5517111-5E97-4362-9BB8-E8CD7DD191CF}" type="presOf" srcId="{F1176C75-0BAA-4903-9554-8FCAC1431A7F}" destId="{DD498084-664D-4017-BFCE-6F6BAD34FDD5}" srcOrd="1" destOrd="0" presId="urn:microsoft.com/office/officeart/2005/8/layout/list1"/>
    <dgm:cxn modelId="{3ECCCBE8-BA94-46A9-A49C-19176A5D3629}" srcId="{9DEDB36B-49B4-42E3-BE8F-ABF9958A1229}" destId="{3677ED8F-4FC8-41F7-A96D-21E4C581E618}" srcOrd="2" destOrd="0" parTransId="{7C25D420-1585-41BA-A0D7-9CF4747904DA}" sibTransId="{4973A576-74A9-4F90-BB7C-64E12B0B6BA1}"/>
    <dgm:cxn modelId="{E8046538-5AF7-47C9-8FC4-618AF8002E58}" type="presOf" srcId="{117930BC-2DED-4DBD-8729-5B6903346A98}" destId="{8D161595-0384-4952-8F60-ADCDC35B1F78}" srcOrd="1" destOrd="0" presId="urn:microsoft.com/office/officeart/2005/8/layout/list1"/>
    <dgm:cxn modelId="{6BF57826-2FEF-4786-8788-90C3348CE95F}" type="presOf" srcId="{117930BC-2DED-4DBD-8729-5B6903346A98}" destId="{37B91E6E-BE54-4713-950A-D23E089E4218}" srcOrd="0" destOrd="0" presId="urn:microsoft.com/office/officeart/2005/8/layout/list1"/>
    <dgm:cxn modelId="{9F97D5E6-09A2-4BB4-915F-188FDA22403F}" type="presOf" srcId="{CF95FD49-424B-44F8-B04F-75BB448BCE25}" destId="{11E867D5-AFDA-4F58-A711-F3E860C3889E}" srcOrd="1" destOrd="0" presId="urn:microsoft.com/office/officeart/2005/8/layout/list1"/>
    <dgm:cxn modelId="{EFCB816A-19F4-4E45-B277-53EBB4E38F80}" type="presOf" srcId="{B99C1B6D-05F0-4133-B1EE-5C7E67BBA719}" destId="{380C4940-39A5-46FC-9457-E7D50185EFE2}" srcOrd="0" destOrd="0" presId="urn:microsoft.com/office/officeart/2005/8/layout/list1"/>
    <dgm:cxn modelId="{41EB5018-A3A5-443F-938A-B7322987EA2D}" srcId="{9DEDB36B-49B4-42E3-BE8F-ABF9958A1229}" destId="{04B8C259-E181-4E4E-97CA-7A7E550DC466}" srcOrd="0" destOrd="0" parTransId="{A3D27C67-55EF-479A-827B-CF029814818F}" sibTransId="{82B7BB07-190D-434B-87A1-D124C8AD27F6}"/>
    <dgm:cxn modelId="{3903CB6C-12FE-4D75-B63E-A83B96AB8E07}" type="presOf" srcId="{EF4AC683-08C1-4888-8AEE-2495D5FA4823}" destId="{85CBDB3B-8D5A-4886-A80D-17B99677AD7B}" srcOrd="1" destOrd="0" presId="urn:microsoft.com/office/officeart/2005/8/layout/list1"/>
    <dgm:cxn modelId="{E509CE80-85E2-4C64-953F-D57158A089A3}" srcId="{9DEDB36B-49B4-42E3-BE8F-ABF9958A1229}" destId="{EF4AC683-08C1-4888-8AEE-2495D5FA4823}" srcOrd="8" destOrd="0" parTransId="{DBF98B32-FC48-4D55-9A87-6B819D7CD79C}" sibTransId="{23FBDFE3-19D4-4D40-8440-2CF5B9E4A90F}"/>
    <dgm:cxn modelId="{95155B2B-F697-4686-9108-3711163349D5}" type="presOf" srcId="{04B8C259-E181-4E4E-97CA-7A7E550DC466}" destId="{2870B445-78EC-4605-8943-693EADB9394E}" srcOrd="1" destOrd="0" presId="urn:microsoft.com/office/officeart/2005/8/layout/list1"/>
    <dgm:cxn modelId="{3F634ED9-C6F8-4571-B8AB-525A80C76F2C}" type="presOf" srcId="{3677ED8F-4FC8-41F7-A96D-21E4C581E618}" destId="{216C7B4D-6BAD-49CA-8E9E-AD271EC334E4}" srcOrd="0" destOrd="0" presId="urn:microsoft.com/office/officeart/2005/8/layout/list1"/>
    <dgm:cxn modelId="{F04638DD-DD0B-45A5-93AE-B6DA9997EEA9}" srcId="{9DEDB36B-49B4-42E3-BE8F-ABF9958A1229}" destId="{F1176C75-0BAA-4903-9554-8FCAC1431A7F}" srcOrd="3" destOrd="0" parTransId="{4EFE1E9F-AC41-45EF-9C46-6DC413564E44}" sibTransId="{BC62F84D-A5B1-4789-82E5-0D8C06C49E3F}"/>
    <dgm:cxn modelId="{53B1FB0A-F906-4A06-9113-5D80FFAECFF9}" type="presOf" srcId="{580B0337-93F9-469D-9254-1AA64B9FB11D}" destId="{F1CC0F24-6D2D-4509-A205-B45D2D76ED99}" srcOrd="0" destOrd="0" presId="urn:microsoft.com/office/officeart/2005/8/layout/list1"/>
    <dgm:cxn modelId="{BD1CF6CD-1C22-4822-BD1D-B98E13CB0808}" type="presOf" srcId="{04B8C259-E181-4E4E-97CA-7A7E550DC466}" destId="{B24539B6-CA3B-414C-A3D9-B58346D4DF02}" srcOrd="0" destOrd="0" presId="urn:microsoft.com/office/officeart/2005/8/layout/list1"/>
    <dgm:cxn modelId="{DA78399D-CAC6-4D6A-A34E-0D27101659F7}" srcId="{9DEDB36B-49B4-42E3-BE8F-ABF9958A1229}" destId="{CF95FD49-424B-44F8-B04F-75BB448BCE25}" srcOrd="4" destOrd="0" parTransId="{8DDE5305-D661-46CC-879E-646E6AD1C0C7}" sibTransId="{90ED3AD9-3DF9-461E-80AA-5679D9849354}"/>
    <dgm:cxn modelId="{6DD0ACA5-05EB-44C2-B764-4ACA06DA7572}" type="presOf" srcId="{EF4AC683-08C1-4888-8AEE-2495D5FA4823}" destId="{7A9DBCC9-7FFF-463C-BD3A-A172C66F85DA}" srcOrd="0" destOrd="0" presId="urn:microsoft.com/office/officeart/2005/8/layout/list1"/>
    <dgm:cxn modelId="{757CAAC8-2E82-4BF8-AC3D-117D211CD323}" type="presOf" srcId="{A7EABF5D-7A21-4B66-AA66-7B6A7A09669D}" destId="{BB7E250E-DCF7-46CA-9D13-CF264632CABE}" srcOrd="0" destOrd="0" presId="urn:microsoft.com/office/officeart/2005/8/layout/list1"/>
    <dgm:cxn modelId="{94474323-A84B-42D3-8204-B5FA5076F71D}" type="presOf" srcId="{580B0337-93F9-469D-9254-1AA64B9FB11D}" destId="{AF8C05D1-0AAE-4EE4-9AD2-1154B4EF2651}" srcOrd="1" destOrd="0" presId="urn:microsoft.com/office/officeart/2005/8/layout/list1"/>
    <dgm:cxn modelId="{3D2AD36F-C4DC-4D2E-B206-EF111A536E32}" type="presParOf" srcId="{AEF39FC5-FA61-4035-B0E5-4A186190A0C6}" destId="{1DF31104-BBE1-41E6-93EC-A41E0E372D71}" srcOrd="0" destOrd="0" presId="urn:microsoft.com/office/officeart/2005/8/layout/list1"/>
    <dgm:cxn modelId="{C2FFA5DC-9273-4134-A98A-EE884C53DBF4}" type="presParOf" srcId="{1DF31104-BBE1-41E6-93EC-A41E0E372D71}" destId="{B24539B6-CA3B-414C-A3D9-B58346D4DF02}" srcOrd="0" destOrd="0" presId="urn:microsoft.com/office/officeart/2005/8/layout/list1"/>
    <dgm:cxn modelId="{B151AA70-EF20-4F6C-B611-C8503FC540B7}" type="presParOf" srcId="{1DF31104-BBE1-41E6-93EC-A41E0E372D71}" destId="{2870B445-78EC-4605-8943-693EADB9394E}" srcOrd="1" destOrd="0" presId="urn:microsoft.com/office/officeart/2005/8/layout/list1"/>
    <dgm:cxn modelId="{63196A78-E26A-4A63-B2AB-82A90CD1D026}" type="presParOf" srcId="{AEF39FC5-FA61-4035-B0E5-4A186190A0C6}" destId="{727501A4-C211-4CDE-B964-5793FBE5F145}" srcOrd="1" destOrd="0" presId="urn:microsoft.com/office/officeart/2005/8/layout/list1"/>
    <dgm:cxn modelId="{1CB9873D-7A2E-407C-897A-8B74F3CC3456}" type="presParOf" srcId="{AEF39FC5-FA61-4035-B0E5-4A186190A0C6}" destId="{FB4B6329-70A9-4768-ABE7-1581409D77FE}" srcOrd="2" destOrd="0" presId="urn:microsoft.com/office/officeart/2005/8/layout/list1"/>
    <dgm:cxn modelId="{CC2ED1AA-3468-4199-9131-65442EBE5591}" type="presParOf" srcId="{AEF39FC5-FA61-4035-B0E5-4A186190A0C6}" destId="{0AF66E4E-0126-4F02-A99B-18CFA867F6DD}" srcOrd="3" destOrd="0" presId="urn:microsoft.com/office/officeart/2005/8/layout/list1"/>
    <dgm:cxn modelId="{000EF496-D60C-499B-9656-576F335B6A9C}" type="presParOf" srcId="{AEF39FC5-FA61-4035-B0E5-4A186190A0C6}" destId="{BC06E980-4AFD-42AB-B1B6-C2985C81867B}" srcOrd="4" destOrd="0" presId="urn:microsoft.com/office/officeart/2005/8/layout/list1"/>
    <dgm:cxn modelId="{4D39A55C-F1D6-4DB7-900A-F0DF31B08545}" type="presParOf" srcId="{BC06E980-4AFD-42AB-B1B6-C2985C81867B}" destId="{F1CC0F24-6D2D-4509-A205-B45D2D76ED99}" srcOrd="0" destOrd="0" presId="urn:microsoft.com/office/officeart/2005/8/layout/list1"/>
    <dgm:cxn modelId="{1DA8D154-21ED-457B-876E-69E57BEAB88F}" type="presParOf" srcId="{BC06E980-4AFD-42AB-B1B6-C2985C81867B}" destId="{AF8C05D1-0AAE-4EE4-9AD2-1154B4EF2651}" srcOrd="1" destOrd="0" presId="urn:microsoft.com/office/officeart/2005/8/layout/list1"/>
    <dgm:cxn modelId="{DEC695DF-4B84-4011-8AB6-A68A24FE2378}" type="presParOf" srcId="{AEF39FC5-FA61-4035-B0E5-4A186190A0C6}" destId="{846E64DC-43D8-42C3-AC3B-4F22ABEFD598}" srcOrd="5" destOrd="0" presId="urn:microsoft.com/office/officeart/2005/8/layout/list1"/>
    <dgm:cxn modelId="{CFB9CC86-56F6-42BD-886B-1F712006DB00}" type="presParOf" srcId="{AEF39FC5-FA61-4035-B0E5-4A186190A0C6}" destId="{C1E186F0-9304-4DC6-8920-B919EE1BE87A}" srcOrd="6" destOrd="0" presId="urn:microsoft.com/office/officeart/2005/8/layout/list1"/>
    <dgm:cxn modelId="{0D036BE6-A7B4-40FB-A5D2-20F627A259D5}" type="presParOf" srcId="{AEF39FC5-FA61-4035-B0E5-4A186190A0C6}" destId="{62C6E544-6363-4423-A9B1-AAA86A05CB34}" srcOrd="7" destOrd="0" presId="urn:microsoft.com/office/officeart/2005/8/layout/list1"/>
    <dgm:cxn modelId="{6416651F-76F1-4D95-8F7D-A06A4A1ACA0E}" type="presParOf" srcId="{AEF39FC5-FA61-4035-B0E5-4A186190A0C6}" destId="{B1D26D01-7C63-4A4F-BD1D-70C0E1497B82}" srcOrd="8" destOrd="0" presId="urn:microsoft.com/office/officeart/2005/8/layout/list1"/>
    <dgm:cxn modelId="{78F0270B-1B44-4CD6-A72B-862B32223E29}" type="presParOf" srcId="{B1D26D01-7C63-4A4F-BD1D-70C0E1497B82}" destId="{216C7B4D-6BAD-49CA-8E9E-AD271EC334E4}" srcOrd="0" destOrd="0" presId="urn:microsoft.com/office/officeart/2005/8/layout/list1"/>
    <dgm:cxn modelId="{41F57AD0-D404-4B33-947B-C1DD6586EDF0}" type="presParOf" srcId="{B1D26D01-7C63-4A4F-BD1D-70C0E1497B82}" destId="{1E9736B3-A2BC-482B-875D-10A370D6F4F6}" srcOrd="1" destOrd="0" presId="urn:microsoft.com/office/officeart/2005/8/layout/list1"/>
    <dgm:cxn modelId="{A93272A8-736F-4C07-BB93-6E1B487653B5}" type="presParOf" srcId="{AEF39FC5-FA61-4035-B0E5-4A186190A0C6}" destId="{26E6B0D2-B36A-44DA-BF4C-3D1315756F99}" srcOrd="9" destOrd="0" presId="urn:microsoft.com/office/officeart/2005/8/layout/list1"/>
    <dgm:cxn modelId="{F0E1DC82-DF37-4DE2-BB4C-BD27F484CF29}" type="presParOf" srcId="{AEF39FC5-FA61-4035-B0E5-4A186190A0C6}" destId="{A985EB78-5FCF-450F-A160-EE907F9CDA56}" srcOrd="10" destOrd="0" presId="urn:microsoft.com/office/officeart/2005/8/layout/list1"/>
    <dgm:cxn modelId="{F37DDD9B-4235-4D5C-8240-4078FF1CEA61}" type="presParOf" srcId="{AEF39FC5-FA61-4035-B0E5-4A186190A0C6}" destId="{E07E99D3-B723-4C38-8CCD-1B594FA249FA}" srcOrd="11" destOrd="0" presId="urn:microsoft.com/office/officeart/2005/8/layout/list1"/>
    <dgm:cxn modelId="{8AE4E7C6-5D0D-4566-8C3D-356C8D5FBE18}" type="presParOf" srcId="{AEF39FC5-FA61-4035-B0E5-4A186190A0C6}" destId="{6DCB9E7D-2356-4AEA-B4B3-FA6A3156B8E7}" srcOrd="12" destOrd="0" presId="urn:microsoft.com/office/officeart/2005/8/layout/list1"/>
    <dgm:cxn modelId="{235668E4-15FC-4EB6-BE85-70FE10B2F65C}" type="presParOf" srcId="{6DCB9E7D-2356-4AEA-B4B3-FA6A3156B8E7}" destId="{E0365E9F-DFB9-465C-9D96-A3323CF4C3E1}" srcOrd="0" destOrd="0" presId="urn:microsoft.com/office/officeart/2005/8/layout/list1"/>
    <dgm:cxn modelId="{63DD29C3-977D-4B1C-899D-CEAE3859520F}" type="presParOf" srcId="{6DCB9E7D-2356-4AEA-B4B3-FA6A3156B8E7}" destId="{DD498084-664D-4017-BFCE-6F6BAD34FDD5}" srcOrd="1" destOrd="0" presId="urn:microsoft.com/office/officeart/2005/8/layout/list1"/>
    <dgm:cxn modelId="{32541A13-9AA8-4A3F-A35A-A338259AED5E}" type="presParOf" srcId="{AEF39FC5-FA61-4035-B0E5-4A186190A0C6}" destId="{3C4435C9-5CCF-457F-9A32-5FCB9394F37A}" srcOrd="13" destOrd="0" presId="urn:microsoft.com/office/officeart/2005/8/layout/list1"/>
    <dgm:cxn modelId="{7AC03BE7-121E-4B8F-B4A4-4A3E41F14507}" type="presParOf" srcId="{AEF39FC5-FA61-4035-B0E5-4A186190A0C6}" destId="{70030CAA-4443-4FB3-9DD8-E5FC263B6BF3}" srcOrd="14" destOrd="0" presId="urn:microsoft.com/office/officeart/2005/8/layout/list1"/>
    <dgm:cxn modelId="{55763B5D-3801-463A-98A5-10D63EDA8182}" type="presParOf" srcId="{AEF39FC5-FA61-4035-B0E5-4A186190A0C6}" destId="{41B2D031-BC79-40FC-A95E-214D3251CCE3}" srcOrd="15" destOrd="0" presId="urn:microsoft.com/office/officeart/2005/8/layout/list1"/>
    <dgm:cxn modelId="{C8626719-7846-464A-A5D5-E201337E640E}" type="presParOf" srcId="{AEF39FC5-FA61-4035-B0E5-4A186190A0C6}" destId="{28766D00-B530-418E-8887-41629C9639AF}" srcOrd="16" destOrd="0" presId="urn:microsoft.com/office/officeart/2005/8/layout/list1"/>
    <dgm:cxn modelId="{07CA1503-B13B-4EB8-A71C-919ED92E7735}" type="presParOf" srcId="{28766D00-B530-418E-8887-41629C9639AF}" destId="{14AF19DE-06DA-4663-A7DF-CCB39290D652}" srcOrd="0" destOrd="0" presId="urn:microsoft.com/office/officeart/2005/8/layout/list1"/>
    <dgm:cxn modelId="{1322515F-5DD1-4114-B195-2CAF1CA514F5}" type="presParOf" srcId="{28766D00-B530-418E-8887-41629C9639AF}" destId="{11E867D5-AFDA-4F58-A711-F3E860C3889E}" srcOrd="1" destOrd="0" presId="urn:microsoft.com/office/officeart/2005/8/layout/list1"/>
    <dgm:cxn modelId="{87FA7795-E702-4735-99C4-4786A2B11EBD}" type="presParOf" srcId="{AEF39FC5-FA61-4035-B0E5-4A186190A0C6}" destId="{82D814BC-4E61-43ED-B701-A794361CCBF0}" srcOrd="17" destOrd="0" presId="urn:microsoft.com/office/officeart/2005/8/layout/list1"/>
    <dgm:cxn modelId="{6001915B-E453-4DAA-BDFA-F810DFD77A35}" type="presParOf" srcId="{AEF39FC5-FA61-4035-B0E5-4A186190A0C6}" destId="{98677EA5-3B53-4EFA-99C2-7FA029236883}" srcOrd="18" destOrd="0" presId="urn:microsoft.com/office/officeart/2005/8/layout/list1"/>
    <dgm:cxn modelId="{4076065C-AA7B-4DE0-9FD7-922150696906}" type="presParOf" srcId="{AEF39FC5-FA61-4035-B0E5-4A186190A0C6}" destId="{B8DDCEAD-48AA-46BF-B23B-B009AE4AA7A2}" srcOrd="19" destOrd="0" presId="urn:microsoft.com/office/officeart/2005/8/layout/list1"/>
    <dgm:cxn modelId="{68978CC4-55AD-40E1-8BAB-FD4A893182C7}" type="presParOf" srcId="{AEF39FC5-FA61-4035-B0E5-4A186190A0C6}" destId="{67998A52-BCFA-45C0-8858-DE08109638BF}" srcOrd="20" destOrd="0" presId="urn:microsoft.com/office/officeart/2005/8/layout/list1"/>
    <dgm:cxn modelId="{FE1F4E6F-CB6E-4AB3-BDDB-646B61919ACD}" type="presParOf" srcId="{67998A52-BCFA-45C0-8858-DE08109638BF}" destId="{380C4940-39A5-46FC-9457-E7D50185EFE2}" srcOrd="0" destOrd="0" presId="urn:microsoft.com/office/officeart/2005/8/layout/list1"/>
    <dgm:cxn modelId="{9C354127-6127-4316-8715-79AD63C7366E}" type="presParOf" srcId="{67998A52-BCFA-45C0-8858-DE08109638BF}" destId="{A16872F0-E1D9-448E-8C8B-D407CFCA85A9}" srcOrd="1" destOrd="0" presId="urn:microsoft.com/office/officeart/2005/8/layout/list1"/>
    <dgm:cxn modelId="{ADF03BE0-DCCE-4096-BB50-26A2AD13C1BA}" type="presParOf" srcId="{AEF39FC5-FA61-4035-B0E5-4A186190A0C6}" destId="{CF5DDD34-3C79-446A-8183-26A8A70C7A0F}" srcOrd="21" destOrd="0" presId="urn:microsoft.com/office/officeart/2005/8/layout/list1"/>
    <dgm:cxn modelId="{B9F2CE9A-3FA3-41B4-B7A2-B3C947A14B7C}" type="presParOf" srcId="{AEF39FC5-FA61-4035-B0E5-4A186190A0C6}" destId="{6FCAA1A7-DCC6-48BE-BC00-8FEE26B509C8}" srcOrd="22" destOrd="0" presId="urn:microsoft.com/office/officeart/2005/8/layout/list1"/>
    <dgm:cxn modelId="{00E75359-54D7-498A-AFF6-D3FFD66571C2}" type="presParOf" srcId="{AEF39FC5-FA61-4035-B0E5-4A186190A0C6}" destId="{509AB21D-D481-44D9-A497-B2095AC880E3}" srcOrd="23" destOrd="0" presId="urn:microsoft.com/office/officeart/2005/8/layout/list1"/>
    <dgm:cxn modelId="{BF090207-8689-41CA-8EDE-97F536A35B60}" type="presParOf" srcId="{AEF39FC5-FA61-4035-B0E5-4A186190A0C6}" destId="{CF9675E8-244F-4E8D-8B11-8BA3AC329508}" srcOrd="24" destOrd="0" presId="urn:microsoft.com/office/officeart/2005/8/layout/list1"/>
    <dgm:cxn modelId="{5B621AB6-DD99-4E84-A63D-DC965E6120CE}" type="presParOf" srcId="{CF9675E8-244F-4E8D-8B11-8BA3AC329508}" destId="{BB7E250E-DCF7-46CA-9D13-CF264632CABE}" srcOrd="0" destOrd="0" presId="urn:microsoft.com/office/officeart/2005/8/layout/list1"/>
    <dgm:cxn modelId="{AFAC22C1-E921-413A-BB28-D2822EE1D983}" type="presParOf" srcId="{CF9675E8-244F-4E8D-8B11-8BA3AC329508}" destId="{0F173933-FA85-457D-A5F1-030AF9EF9BCA}" srcOrd="1" destOrd="0" presId="urn:microsoft.com/office/officeart/2005/8/layout/list1"/>
    <dgm:cxn modelId="{58E8E880-558E-4DDA-81E7-E9F3A58AAA49}" type="presParOf" srcId="{AEF39FC5-FA61-4035-B0E5-4A186190A0C6}" destId="{3BB0D3B7-1F71-483C-B1EB-FCD129F35D22}" srcOrd="25" destOrd="0" presId="urn:microsoft.com/office/officeart/2005/8/layout/list1"/>
    <dgm:cxn modelId="{FFBF7C62-7F6D-411F-AF22-E1F24DB909DB}" type="presParOf" srcId="{AEF39FC5-FA61-4035-B0E5-4A186190A0C6}" destId="{E7428110-57AF-4D6B-83B1-5E2D1B7D0398}" srcOrd="26" destOrd="0" presId="urn:microsoft.com/office/officeart/2005/8/layout/list1"/>
    <dgm:cxn modelId="{20CE41C7-72AC-433C-8EDD-3BC5DF7AD797}" type="presParOf" srcId="{AEF39FC5-FA61-4035-B0E5-4A186190A0C6}" destId="{160357C1-82BD-4FC3-9DFD-C4B99BF689A1}" srcOrd="27" destOrd="0" presId="urn:microsoft.com/office/officeart/2005/8/layout/list1"/>
    <dgm:cxn modelId="{2BB94E2C-ABA0-41E9-83D4-A60B2BF5CC53}" type="presParOf" srcId="{AEF39FC5-FA61-4035-B0E5-4A186190A0C6}" destId="{1FC52F52-2A1C-415F-A699-1498F2B08FC0}" srcOrd="28" destOrd="0" presId="urn:microsoft.com/office/officeart/2005/8/layout/list1"/>
    <dgm:cxn modelId="{276BA523-B4A6-4214-9452-EA2C525E3C15}" type="presParOf" srcId="{1FC52F52-2A1C-415F-A699-1498F2B08FC0}" destId="{37B91E6E-BE54-4713-950A-D23E089E4218}" srcOrd="0" destOrd="0" presId="urn:microsoft.com/office/officeart/2005/8/layout/list1"/>
    <dgm:cxn modelId="{082C7083-D75F-43EA-B7CE-1A06CEF4778D}" type="presParOf" srcId="{1FC52F52-2A1C-415F-A699-1498F2B08FC0}" destId="{8D161595-0384-4952-8F60-ADCDC35B1F78}" srcOrd="1" destOrd="0" presId="urn:microsoft.com/office/officeart/2005/8/layout/list1"/>
    <dgm:cxn modelId="{03C3563C-2611-4C8B-BC07-BF6B866B2D7C}" type="presParOf" srcId="{AEF39FC5-FA61-4035-B0E5-4A186190A0C6}" destId="{70B83437-352F-4148-86AE-2B4F6FE1FDBF}" srcOrd="29" destOrd="0" presId="urn:microsoft.com/office/officeart/2005/8/layout/list1"/>
    <dgm:cxn modelId="{6ED1E51D-3236-4F25-B6B4-2BE5FE3EB7D8}" type="presParOf" srcId="{AEF39FC5-FA61-4035-B0E5-4A186190A0C6}" destId="{A1E8EBF1-8251-435B-8DCE-E4BCEECD8019}" srcOrd="30" destOrd="0" presId="urn:microsoft.com/office/officeart/2005/8/layout/list1"/>
    <dgm:cxn modelId="{8644E2ED-C007-4B62-BAA4-E17F1C9EB452}" type="presParOf" srcId="{AEF39FC5-FA61-4035-B0E5-4A186190A0C6}" destId="{46995D8F-A07E-4C98-BFCC-377CB50F6661}" srcOrd="31" destOrd="0" presId="urn:microsoft.com/office/officeart/2005/8/layout/list1"/>
    <dgm:cxn modelId="{6295C378-1524-4C8D-8F39-45712FF748CE}" type="presParOf" srcId="{AEF39FC5-FA61-4035-B0E5-4A186190A0C6}" destId="{3E311A23-0EEB-4A52-B5D3-02724F46A6EE}" srcOrd="32" destOrd="0" presId="urn:microsoft.com/office/officeart/2005/8/layout/list1"/>
    <dgm:cxn modelId="{D5833861-D056-4B39-87CC-0EAE351CE4E9}" type="presParOf" srcId="{3E311A23-0EEB-4A52-B5D3-02724F46A6EE}" destId="{7A9DBCC9-7FFF-463C-BD3A-A172C66F85DA}" srcOrd="0" destOrd="0" presId="urn:microsoft.com/office/officeart/2005/8/layout/list1"/>
    <dgm:cxn modelId="{C7FB2AAD-8AFF-499F-B7C6-E039B95F0D39}" type="presParOf" srcId="{3E311A23-0EEB-4A52-B5D3-02724F46A6EE}" destId="{85CBDB3B-8D5A-4886-A80D-17B99677AD7B}" srcOrd="1" destOrd="0" presId="urn:microsoft.com/office/officeart/2005/8/layout/list1"/>
    <dgm:cxn modelId="{52966762-8CCD-412C-BB2A-CFB3FA7B54C4}" type="presParOf" srcId="{AEF39FC5-FA61-4035-B0E5-4A186190A0C6}" destId="{1D4A8CB0-4536-4BDE-96C0-19D98F1CAD95}" srcOrd="33" destOrd="0" presId="urn:microsoft.com/office/officeart/2005/8/layout/list1"/>
    <dgm:cxn modelId="{D347C626-6516-4BCC-A615-615F4574CFCD}" type="presParOf" srcId="{AEF39FC5-FA61-4035-B0E5-4A186190A0C6}" destId="{62769D76-9180-4BEB-9B33-03E1B75BEBAE}" srcOrd="3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B8597D-66F7-4624-9630-993E996874FA}" type="doc">
      <dgm:prSet loTypeId="urn:microsoft.com/office/officeart/2005/8/layout/arrow2" loCatId="process" qsTypeId="urn:microsoft.com/office/officeart/2005/8/quickstyle/simple1" qsCatId="simple" csTypeId="urn:microsoft.com/office/officeart/2005/8/colors/accent1_2" csCatId="accent1" phldr="1"/>
      <dgm:spPr/>
    </dgm:pt>
    <dgm:pt modelId="{68DCE57D-CC09-48CD-A57A-93AF887C769D}">
      <dgm:prSet phldrT="[Text]"/>
      <dgm:spPr/>
      <dgm:t>
        <a:bodyPr/>
        <a:lstStyle/>
        <a:p>
          <a:r>
            <a:rPr lang="en-US" dirty="0" smtClean="0"/>
            <a:t>MARC XML</a:t>
          </a:r>
          <a:endParaRPr lang="en-US" dirty="0"/>
        </a:p>
      </dgm:t>
    </dgm:pt>
    <dgm:pt modelId="{BFBB11AC-BFB6-4E24-B8F2-2F165825FAAC}" type="parTrans" cxnId="{AA725F58-37D0-4672-97C3-13296A73C3E0}">
      <dgm:prSet/>
      <dgm:spPr/>
      <dgm:t>
        <a:bodyPr/>
        <a:lstStyle/>
        <a:p>
          <a:endParaRPr lang="en-US"/>
        </a:p>
      </dgm:t>
    </dgm:pt>
    <dgm:pt modelId="{904A378F-181A-4570-BC40-43890A7B22FD}" type="sibTrans" cxnId="{AA725F58-37D0-4672-97C3-13296A73C3E0}">
      <dgm:prSet/>
      <dgm:spPr/>
      <dgm:t>
        <a:bodyPr/>
        <a:lstStyle/>
        <a:p>
          <a:endParaRPr lang="en-US"/>
        </a:p>
      </dgm:t>
    </dgm:pt>
    <dgm:pt modelId="{8910F420-05A8-4E52-9212-F3B77C0B7A3B}">
      <dgm:prSet phldrT="[Text]"/>
      <dgm:spPr/>
      <dgm:t>
        <a:bodyPr/>
        <a:lstStyle/>
        <a:p>
          <a:r>
            <a:rPr lang="en-US" dirty="0" smtClean="0"/>
            <a:t>PNX</a:t>
          </a:r>
          <a:endParaRPr lang="en-US" dirty="0"/>
        </a:p>
      </dgm:t>
    </dgm:pt>
    <dgm:pt modelId="{C6B86837-AF45-4926-A643-448C6D9E61D3}" type="parTrans" cxnId="{73BDB10C-9E78-4A45-96D2-A29272D29646}">
      <dgm:prSet/>
      <dgm:spPr/>
      <dgm:t>
        <a:bodyPr/>
        <a:lstStyle/>
        <a:p>
          <a:endParaRPr lang="en-US"/>
        </a:p>
      </dgm:t>
    </dgm:pt>
    <dgm:pt modelId="{ABB696B5-71F3-4BEB-B586-DE91A778654E}" type="sibTrans" cxnId="{73BDB10C-9E78-4A45-96D2-A29272D29646}">
      <dgm:prSet/>
      <dgm:spPr/>
      <dgm:t>
        <a:bodyPr/>
        <a:lstStyle/>
        <a:p>
          <a:endParaRPr lang="en-US"/>
        </a:p>
      </dgm:t>
    </dgm:pt>
    <dgm:pt modelId="{12C6DA31-35B7-46C8-A8F1-32D297536D45}">
      <dgm:prSet phldrT="[Text]"/>
      <dgm:spPr/>
      <dgm:t>
        <a:bodyPr/>
        <a:lstStyle/>
        <a:p>
          <a:r>
            <a:rPr lang="en-US" dirty="0" smtClean="0"/>
            <a:t>Primo Record</a:t>
          </a:r>
          <a:endParaRPr lang="en-US" dirty="0"/>
        </a:p>
      </dgm:t>
    </dgm:pt>
    <dgm:pt modelId="{7E214272-68CD-49D5-97E7-5702B43D034E}" type="parTrans" cxnId="{EE364226-238D-4A73-9E81-62D69DD767D3}">
      <dgm:prSet/>
      <dgm:spPr/>
      <dgm:t>
        <a:bodyPr/>
        <a:lstStyle/>
        <a:p>
          <a:endParaRPr lang="en-US"/>
        </a:p>
      </dgm:t>
    </dgm:pt>
    <dgm:pt modelId="{A61B3721-5C3A-47FE-B31D-CD4645A4D9F2}" type="sibTrans" cxnId="{EE364226-238D-4A73-9E81-62D69DD767D3}">
      <dgm:prSet/>
      <dgm:spPr/>
      <dgm:t>
        <a:bodyPr/>
        <a:lstStyle/>
        <a:p>
          <a:endParaRPr lang="en-US"/>
        </a:p>
      </dgm:t>
    </dgm:pt>
    <dgm:pt modelId="{535BD28D-302D-4140-8DEB-3B7AF4FBA047}" type="pres">
      <dgm:prSet presAssocID="{B2B8597D-66F7-4624-9630-993E996874FA}" presName="arrowDiagram" presStyleCnt="0">
        <dgm:presLayoutVars>
          <dgm:chMax val="5"/>
          <dgm:dir/>
          <dgm:resizeHandles val="exact"/>
        </dgm:presLayoutVars>
      </dgm:prSet>
      <dgm:spPr/>
    </dgm:pt>
    <dgm:pt modelId="{C412DCD2-FE7A-44F6-A56B-E97E74930B1D}" type="pres">
      <dgm:prSet presAssocID="{B2B8597D-66F7-4624-9630-993E996874FA}" presName="arrow" presStyleLbl="bgShp" presStyleIdx="0" presStyleCnt="1"/>
      <dgm:spPr/>
    </dgm:pt>
    <dgm:pt modelId="{5BDAB333-65F3-45F5-9480-CB0AFBE0D0BA}" type="pres">
      <dgm:prSet presAssocID="{B2B8597D-66F7-4624-9630-993E996874FA}" presName="arrowDiagram3" presStyleCnt="0"/>
      <dgm:spPr/>
    </dgm:pt>
    <dgm:pt modelId="{347A3288-D5D6-4877-903E-3C83403B5DDF}" type="pres">
      <dgm:prSet presAssocID="{68DCE57D-CC09-48CD-A57A-93AF887C769D}" presName="bullet3a" presStyleLbl="node1" presStyleIdx="0" presStyleCnt="3"/>
      <dgm:spPr/>
    </dgm:pt>
    <dgm:pt modelId="{88EBF9EE-7E8C-4BD2-8A51-8CAF6EC8921E}" type="pres">
      <dgm:prSet presAssocID="{68DCE57D-CC09-48CD-A57A-93AF887C769D}" presName="textBox3a" presStyleLbl="revTx" presStyleIdx="0" presStyleCnt="3">
        <dgm:presLayoutVars>
          <dgm:bulletEnabled val="1"/>
        </dgm:presLayoutVars>
      </dgm:prSet>
      <dgm:spPr/>
      <dgm:t>
        <a:bodyPr/>
        <a:lstStyle/>
        <a:p>
          <a:endParaRPr lang="en-US"/>
        </a:p>
      </dgm:t>
    </dgm:pt>
    <dgm:pt modelId="{A2A60B9F-49FD-4A30-922C-0AD930990856}" type="pres">
      <dgm:prSet presAssocID="{8910F420-05A8-4E52-9212-F3B77C0B7A3B}" presName="bullet3b" presStyleLbl="node1" presStyleIdx="1" presStyleCnt="3"/>
      <dgm:spPr/>
    </dgm:pt>
    <dgm:pt modelId="{BEA2C04B-15CA-4CF3-B541-3DBA637A4A80}" type="pres">
      <dgm:prSet presAssocID="{8910F420-05A8-4E52-9212-F3B77C0B7A3B}" presName="textBox3b" presStyleLbl="revTx" presStyleIdx="1" presStyleCnt="3">
        <dgm:presLayoutVars>
          <dgm:bulletEnabled val="1"/>
        </dgm:presLayoutVars>
      </dgm:prSet>
      <dgm:spPr/>
      <dgm:t>
        <a:bodyPr/>
        <a:lstStyle/>
        <a:p>
          <a:endParaRPr lang="en-US"/>
        </a:p>
      </dgm:t>
    </dgm:pt>
    <dgm:pt modelId="{42D76D72-5015-4894-9E6B-AE9D824D8D30}" type="pres">
      <dgm:prSet presAssocID="{12C6DA31-35B7-46C8-A8F1-32D297536D45}" presName="bullet3c" presStyleLbl="node1" presStyleIdx="2" presStyleCnt="3"/>
      <dgm:spPr/>
    </dgm:pt>
    <dgm:pt modelId="{98FC3CEB-F1CE-471B-8923-E04E0A5A04CA}" type="pres">
      <dgm:prSet presAssocID="{12C6DA31-35B7-46C8-A8F1-32D297536D45}" presName="textBox3c" presStyleLbl="revTx" presStyleIdx="2" presStyleCnt="3">
        <dgm:presLayoutVars>
          <dgm:bulletEnabled val="1"/>
        </dgm:presLayoutVars>
      </dgm:prSet>
      <dgm:spPr/>
      <dgm:t>
        <a:bodyPr/>
        <a:lstStyle/>
        <a:p>
          <a:endParaRPr lang="en-US"/>
        </a:p>
      </dgm:t>
    </dgm:pt>
  </dgm:ptLst>
  <dgm:cxnLst>
    <dgm:cxn modelId="{AAD62F9C-274B-4F20-BBB6-AD722AB41BDA}" type="presOf" srcId="{68DCE57D-CC09-48CD-A57A-93AF887C769D}" destId="{88EBF9EE-7E8C-4BD2-8A51-8CAF6EC8921E}" srcOrd="0" destOrd="0" presId="urn:microsoft.com/office/officeart/2005/8/layout/arrow2"/>
    <dgm:cxn modelId="{A06A25FC-0852-462C-A183-A1E691D0B807}" type="presOf" srcId="{12C6DA31-35B7-46C8-A8F1-32D297536D45}" destId="{98FC3CEB-F1CE-471B-8923-E04E0A5A04CA}" srcOrd="0" destOrd="0" presId="urn:microsoft.com/office/officeart/2005/8/layout/arrow2"/>
    <dgm:cxn modelId="{73BDB10C-9E78-4A45-96D2-A29272D29646}" srcId="{B2B8597D-66F7-4624-9630-993E996874FA}" destId="{8910F420-05A8-4E52-9212-F3B77C0B7A3B}" srcOrd="1" destOrd="0" parTransId="{C6B86837-AF45-4926-A643-448C6D9E61D3}" sibTransId="{ABB696B5-71F3-4BEB-B586-DE91A778654E}"/>
    <dgm:cxn modelId="{AA725F58-37D0-4672-97C3-13296A73C3E0}" srcId="{B2B8597D-66F7-4624-9630-993E996874FA}" destId="{68DCE57D-CC09-48CD-A57A-93AF887C769D}" srcOrd="0" destOrd="0" parTransId="{BFBB11AC-BFB6-4E24-B8F2-2F165825FAAC}" sibTransId="{904A378F-181A-4570-BC40-43890A7B22FD}"/>
    <dgm:cxn modelId="{95E05490-6A5C-4493-AABD-EF571BFEAD1C}" type="presOf" srcId="{B2B8597D-66F7-4624-9630-993E996874FA}" destId="{535BD28D-302D-4140-8DEB-3B7AF4FBA047}" srcOrd="0" destOrd="0" presId="urn:microsoft.com/office/officeart/2005/8/layout/arrow2"/>
    <dgm:cxn modelId="{EE364226-238D-4A73-9E81-62D69DD767D3}" srcId="{B2B8597D-66F7-4624-9630-993E996874FA}" destId="{12C6DA31-35B7-46C8-A8F1-32D297536D45}" srcOrd="2" destOrd="0" parTransId="{7E214272-68CD-49D5-97E7-5702B43D034E}" sibTransId="{A61B3721-5C3A-47FE-B31D-CD4645A4D9F2}"/>
    <dgm:cxn modelId="{06E115D6-9BFD-4FA3-BE3F-C64C975D63D6}" type="presOf" srcId="{8910F420-05A8-4E52-9212-F3B77C0B7A3B}" destId="{BEA2C04B-15CA-4CF3-B541-3DBA637A4A80}" srcOrd="0" destOrd="0" presId="urn:microsoft.com/office/officeart/2005/8/layout/arrow2"/>
    <dgm:cxn modelId="{B52DA35B-E86D-4992-BDE8-3DBB3EC7248D}" type="presParOf" srcId="{535BD28D-302D-4140-8DEB-3B7AF4FBA047}" destId="{C412DCD2-FE7A-44F6-A56B-E97E74930B1D}" srcOrd="0" destOrd="0" presId="urn:microsoft.com/office/officeart/2005/8/layout/arrow2"/>
    <dgm:cxn modelId="{789D6D87-84EA-4F92-8618-393976931F73}" type="presParOf" srcId="{535BD28D-302D-4140-8DEB-3B7AF4FBA047}" destId="{5BDAB333-65F3-45F5-9480-CB0AFBE0D0BA}" srcOrd="1" destOrd="0" presId="urn:microsoft.com/office/officeart/2005/8/layout/arrow2"/>
    <dgm:cxn modelId="{71518355-5E2D-41DA-B9A0-15DF6AD62088}" type="presParOf" srcId="{5BDAB333-65F3-45F5-9480-CB0AFBE0D0BA}" destId="{347A3288-D5D6-4877-903E-3C83403B5DDF}" srcOrd="0" destOrd="0" presId="urn:microsoft.com/office/officeart/2005/8/layout/arrow2"/>
    <dgm:cxn modelId="{FB055CB6-760D-405E-909D-D4BB3A25FE13}" type="presParOf" srcId="{5BDAB333-65F3-45F5-9480-CB0AFBE0D0BA}" destId="{88EBF9EE-7E8C-4BD2-8A51-8CAF6EC8921E}" srcOrd="1" destOrd="0" presId="urn:microsoft.com/office/officeart/2005/8/layout/arrow2"/>
    <dgm:cxn modelId="{F14BD53E-2BB3-4BCD-A0C6-3A827DBAF82B}" type="presParOf" srcId="{5BDAB333-65F3-45F5-9480-CB0AFBE0D0BA}" destId="{A2A60B9F-49FD-4A30-922C-0AD930990856}" srcOrd="2" destOrd="0" presId="urn:microsoft.com/office/officeart/2005/8/layout/arrow2"/>
    <dgm:cxn modelId="{C9900291-2843-4451-8F7C-BE275892C093}" type="presParOf" srcId="{5BDAB333-65F3-45F5-9480-CB0AFBE0D0BA}" destId="{BEA2C04B-15CA-4CF3-B541-3DBA637A4A80}" srcOrd="3" destOrd="0" presId="urn:microsoft.com/office/officeart/2005/8/layout/arrow2"/>
    <dgm:cxn modelId="{77534973-EA4A-4E08-849D-BCC252FDBB0B}" type="presParOf" srcId="{5BDAB333-65F3-45F5-9480-CB0AFBE0D0BA}" destId="{42D76D72-5015-4894-9E6B-AE9D824D8D30}" srcOrd="4" destOrd="0" presId="urn:microsoft.com/office/officeart/2005/8/layout/arrow2"/>
    <dgm:cxn modelId="{D4CEA449-CF05-4482-8905-313692D23FD0}" type="presParOf" srcId="{5BDAB333-65F3-45F5-9480-CB0AFBE0D0BA}" destId="{98FC3CEB-F1CE-471B-8923-E04E0A5A04CA}"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B8597D-66F7-4624-9630-993E996874FA}" type="doc">
      <dgm:prSet loTypeId="urn:microsoft.com/office/officeart/2005/8/layout/bProcess2" loCatId="process" qsTypeId="urn:microsoft.com/office/officeart/2005/8/quickstyle/3d3" qsCatId="3D" csTypeId="urn:microsoft.com/office/officeart/2005/8/colors/accent1_2" csCatId="accent1" phldr="1"/>
      <dgm:spPr/>
      <dgm:t>
        <a:bodyPr/>
        <a:lstStyle/>
        <a:p>
          <a:endParaRPr lang="en-US"/>
        </a:p>
      </dgm:t>
    </dgm:pt>
    <dgm:pt modelId="{68DCE57D-CC09-48CD-A57A-93AF887C769D}">
      <dgm:prSet phldrT="[Text]"/>
      <dgm:spPr/>
      <dgm:t>
        <a:bodyPr/>
        <a:lstStyle/>
        <a:p>
          <a:r>
            <a:rPr lang="en-US" dirty="0" smtClean="0"/>
            <a:t>MARC XML</a:t>
          </a:r>
          <a:endParaRPr lang="en-US" dirty="0"/>
        </a:p>
      </dgm:t>
    </dgm:pt>
    <dgm:pt modelId="{BFBB11AC-BFB6-4E24-B8F2-2F165825FAAC}" type="parTrans" cxnId="{AA725F58-37D0-4672-97C3-13296A73C3E0}">
      <dgm:prSet/>
      <dgm:spPr/>
      <dgm:t>
        <a:bodyPr/>
        <a:lstStyle/>
        <a:p>
          <a:endParaRPr lang="en-US"/>
        </a:p>
      </dgm:t>
    </dgm:pt>
    <dgm:pt modelId="{904A378F-181A-4570-BC40-43890A7B22FD}" type="sibTrans" cxnId="{AA725F58-37D0-4672-97C3-13296A73C3E0}">
      <dgm:prSet/>
      <dgm:spPr/>
      <dgm:t>
        <a:bodyPr/>
        <a:lstStyle/>
        <a:p>
          <a:endParaRPr lang="en-US"/>
        </a:p>
      </dgm:t>
    </dgm:pt>
    <dgm:pt modelId="{8910F420-05A8-4E52-9212-F3B77C0B7A3B}">
      <dgm:prSet phldrT="[Text]"/>
      <dgm:spPr/>
      <dgm:t>
        <a:bodyPr/>
        <a:lstStyle/>
        <a:p>
          <a:r>
            <a:rPr lang="en-US" dirty="0" smtClean="0"/>
            <a:t>PNX</a:t>
          </a:r>
          <a:endParaRPr lang="en-US" dirty="0"/>
        </a:p>
      </dgm:t>
    </dgm:pt>
    <dgm:pt modelId="{C6B86837-AF45-4926-A643-448C6D9E61D3}" type="parTrans" cxnId="{73BDB10C-9E78-4A45-96D2-A29272D29646}">
      <dgm:prSet/>
      <dgm:spPr/>
      <dgm:t>
        <a:bodyPr/>
        <a:lstStyle/>
        <a:p>
          <a:endParaRPr lang="en-US"/>
        </a:p>
      </dgm:t>
    </dgm:pt>
    <dgm:pt modelId="{ABB696B5-71F3-4BEB-B586-DE91A778654E}" type="sibTrans" cxnId="{73BDB10C-9E78-4A45-96D2-A29272D29646}">
      <dgm:prSet/>
      <dgm:spPr/>
      <dgm:t>
        <a:bodyPr/>
        <a:lstStyle/>
        <a:p>
          <a:endParaRPr lang="en-US"/>
        </a:p>
      </dgm:t>
    </dgm:pt>
    <dgm:pt modelId="{12C6DA31-35B7-46C8-A8F1-32D297536D45}">
      <dgm:prSet phldrT="[Text]"/>
      <dgm:spPr/>
      <dgm:t>
        <a:bodyPr/>
        <a:lstStyle/>
        <a:p>
          <a:r>
            <a:rPr lang="en-US" dirty="0" smtClean="0"/>
            <a:t>Display &amp; Links</a:t>
          </a:r>
          <a:endParaRPr lang="en-US" dirty="0"/>
        </a:p>
      </dgm:t>
    </dgm:pt>
    <dgm:pt modelId="{7E214272-68CD-49D5-97E7-5702B43D034E}" type="parTrans" cxnId="{EE364226-238D-4A73-9E81-62D69DD767D3}">
      <dgm:prSet/>
      <dgm:spPr/>
      <dgm:t>
        <a:bodyPr/>
        <a:lstStyle/>
        <a:p>
          <a:endParaRPr lang="en-US"/>
        </a:p>
      </dgm:t>
    </dgm:pt>
    <dgm:pt modelId="{A61B3721-5C3A-47FE-B31D-CD4645A4D9F2}" type="sibTrans" cxnId="{EE364226-238D-4A73-9E81-62D69DD767D3}">
      <dgm:prSet/>
      <dgm:spPr/>
      <dgm:t>
        <a:bodyPr/>
        <a:lstStyle/>
        <a:p>
          <a:endParaRPr lang="en-US"/>
        </a:p>
      </dgm:t>
    </dgm:pt>
    <dgm:pt modelId="{848B8A73-09EB-46F1-8887-620C617401F9}">
      <dgm:prSet/>
      <dgm:spPr/>
      <dgm:t>
        <a:bodyPr/>
        <a:lstStyle/>
        <a:p>
          <a:r>
            <a:rPr lang="en-US" dirty="0" smtClean="0"/>
            <a:t>Search</a:t>
          </a:r>
          <a:endParaRPr lang="en-US" dirty="0"/>
        </a:p>
      </dgm:t>
    </dgm:pt>
    <dgm:pt modelId="{157DBB29-FAF6-45D5-8D86-054A2BBA8517}" type="parTrans" cxnId="{44F46892-B272-40A2-A307-D0D23038282F}">
      <dgm:prSet/>
      <dgm:spPr/>
      <dgm:t>
        <a:bodyPr/>
        <a:lstStyle/>
        <a:p>
          <a:endParaRPr lang="en-US"/>
        </a:p>
      </dgm:t>
    </dgm:pt>
    <dgm:pt modelId="{81761022-A68F-4638-8AB0-69E1A6FA3446}" type="sibTrans" cxnId="{44F46892-B272-40A2-A307-D0D23038282F}">
      <dgm:prSet/>
      <dgm:spPr/>
      <dgm:t>
        <a:bodyPr/>
        <a:lstStyle/>
        <a:p>
          <a:endParaRPr lang="en-US"/>
        </a:p>
      </dgm:t>
    </dgm:pt>
    <dgm:pt modelId="{53F789DF-6475-44EA-A996-629784E4FE72}">
      <dgm:prSet/>
      <dgm:spPr/>
      <dgm:t>
        <a:bodyPr/>
        <a:lstStyle/>
        <a:p>
          <a:r>
            <a:rPr lang="en-US" dirty="0" smtClean="0"/>
            <a:t>Facet</a:t>
          </a:r>
          <a:endParaRPr lang="en-US" dirty="0"/>
        </a:p>
      </dgm:t>
    </dgm:pt>
    <dgm:pt modelId="{B276BECA-ACD0-4740-A422-650447A48FC1}" type="parTrans" cxnId="{DB8DFC65-A0EE-4579-B2E7-9282251BF393}">
      <dgm:prSet/>
      <dgm:spPr/>
      <dgm:t>
        <a:bodyPr/>
        <a:lstStyle/>
        <a:p>
          <a:endParaRPr lang="en-US"/>
        </a:p>
      </dgm:t>
    </dgm:pt>
    <dgm:pt modelId="{10C5BF53-08C1-4C23-908E-3FDD36C85CCC}" type="sibTrans" cxnId="{DB8DFC65-A0EE-4579-B2E7-9282251BF393}">
      <dgm:prSet/>
      <dgm:spPr/>
      <dgm:t>
        <a:bodyPr/>
        <a:lstStyle/>
        <a:p>
          <a:endParaRPr lang="en-US"/>
        </a:p>
      </dgm:t>
    </dgm:pt>
    <dgm:pt modelId="{3777820E-4004-4C3A-8B80-8AE5C7D50F4C}">
      <dgm:prSet/>
      <dgm:spPr/>
      <dgm:t>
        <a:bodyPr/>
        <a:lstStyle/>
        <a:p>
          <a:r>
            <a:rPr lang="en-US" dirty="0" smtClean="0"/>
            <a:t>Delivery</a:t>
          </a:r>
          <a:endParaRPr lang="en-US" dirty="0"/>
        </a:p>
      </dgm:t>
    </dgm:pt>
    <dgm:pt modelId="{09B700F8-D296-4C47-A5D9-49790EAE2435}" type="parTrans" cxnId="{4BFE0898-67DA-4635-A6EB-B1AE59080D97}">
      <dgm:prSet/>
      <dgm:spPr/>
      <dgm:t>
        <a:bodyPr/>
        <a:lstStyle/>
        <a:p>
          <a:endParaRPr lang="en-US"/>
        </a:p>
      </dgm:t>
    </dgm:pt>
    <dgm:pt modelId="{E50F43D9-D60D-4817-9C95-C4DC7782D803}" type="sibTrans" cxnId="{4BFE0898-67DA-4635-A6EB-B1AE59080D97}">
      <dgm:prSet/>
      <dgm:spPr/>
      <dgm:t>
        <a:bodyPr/>
        <a:lstStyle/>
        <a:p>
          <a:endParaRPr lang="en-US"/>
        </a:p>
      </dgm:t>
    </dgm:pt>
    <dgm:pt modelId="{09242C0A-E7CA-4AD0-AEAA-FDC3BAC9FCF4}">
      <dgm:prSet/>
      <dgm:spPr/>
      <dgm:t>
        <a:bodyPr/>
        <a:lstStyle/>
        <a:p>
          <a:r>
            <a:rPr lang="en-US" dirty="0" smtClean="0"/>
            <a:t>Sort</a:t>
          </a:r>
          <a:endParaRPr lang="en-US" dirty="0"/>
        </a:p>
      </dgm:t>
    </dgm:pt>
    <dgm:pt modelId="{F698AB3D-7C3E-4501-BDED-755E182EA607}" type="parTrans" cxnId="{869F4BD5-2308-440A-A240-E531DD56C45A}">
      <dgm:prSet/>
      <dgm:spPr/>
      <dgm:t>
        <a:bodyPr/>
        <a:lstStyle/>
        <a:p>
          <a:endParaRPr lang="en-US"/>
        </a:p>
      </dgm:t>
    </dgm:pt>
    <dgm:pt modelId="{87BF005A-24C7-4BDE-82B2-1210D8C756BE}" type="sibTrans" cxnId="{869F4BD5-2308-440A-A240-E531DD56C45A}">
      <dgm:prSet/>
      <dgm:spPr/>
      <dgm:t>
        <a:bodyPr/>
        <a:lstStyle/>
        <a:p>
          <a:endParaRPr lang="en-US"/>
        </a:p>
      </dgm:t>
    </dgm:pt>
    <dgm:pt modelId="{0C3C54C8-E01A-4DE1-8B6C-384EA64EC0CB}">
      <dgm:prSet/>
      <dgm:spPr/>
      <dgm:t>
        <a:bodyPr/>
        <a:lstStyle/>
        <a:p>
          <a:r>
            <a:rPr lang="en-US" dirty="0" err="1" smtClean="0"/>
            <a:t>Dedup</a:t>
          </a:r>
          <a:r>
            <a:rPr lang="en-US" dirty="0" smtClean="0"/>
            <a:t> &amp; FRBR</a:t>
          </a:r>
          <a:endParaRPr lang="en-US" dirty="0"/>
        </a:p>
      </dgm:t>
    </dgm:pt>
    <dgm:pt modelId="{482485AA-1690-4692-B4DA-C9985C3B1123}" type="parTrans" cxnId="{72F8B45C-AAD7-4775-A3CA-C0D7F046EFD9}">
      <dgm:prSet/>
      <dgm:spPr/>
      <dgm:t>
        <a:bodyPr/>
        <a:lstStyle/>
        <a:p>
          <a:endParaRPr lang="en-US"/>
        </a:p>
      </dgm:t>
    </dgm:pt>
    <dgm:pt modelId="{268EB27F-870C-4DE4-B5D5-507952F90A0A}" type="sibTrans" cxnId="{72F8B45C-AAD7-4775-A3CA-C0D7F046EFD9}">
      <dgm:prSet/>
      <dgm:spPr/>
      <dgm:t>
        <a:bodyPr/>
        <a:lstStyle/>
        <a:p>
          <a:endParaRPr lang="en-US"/>
        </a:p>
      </dgm:t>
    </dgm:pt>
    <dgm:pt modelId="{B6603E96-4FA7-457A-B802-62EEAF496F7F}">
      <dgm:prSet/>
      <dgm:spPr/>
      <dgm:t>
        <a:bodyPr/>
        <a:lstStyle/>
        <a:p>
          <a:r>
            <a:rPr lang="en-US" dirty="0" smtClean="0"/>
            <a:t>Availability</a:t>
          </a:r>
          <a:endParaRPr lang="en-US" dirty="0"/>
        </a:p>
      </dgm:t>
    </dgm:pt>
    <dgm:pt modelId="{B12B0311-2267-429A-8ECA-30008353DD74}" type="parTrans" cxnId="{E9396FD9-2638-404C-B2AE-8D2CC509C952}">
      <dgm:prSet/>
      <dgm:spPr/>
      <dgm:t>
        <a:bodyPr/>
        <a:lstStyle/>
        <a:p>
          <a:endParaRPr lang="en-US"/>
        </a:p>
      </dgm:t>
    </dgm:pt>
    <dgm:pt modelId="{5D5BCD33-DD40-48BB-8150-96BC62326E0C}" type="sibTrans" cxnId="{E9396FD9-2638-404C-B2AE-8D2CC509C952}">
      <dgm:prSet/>
      <dgm:spPr/>
      <dgm:t>
        <a:bodyPr/>
        <a:lstStyle/>
        <a:p>
          <a:endParaRPr lang="en-US"/>
        </a:p>
      </dgm:t>
    </dgm:pt>
    <dgm:pt modelId="{3A1DDC6D-8D21-4576-820B-10E728A549B8}">
      <dgm:prSet/>
      <dgm:spPr/>
      <dgm:t>
        <a:bodyPr/>
        <a:lstStyle/>
        <a:p>
          <a:r>
            <a:rPr lang="en-US" dirty="0" smtClean="0"/>
            <a:t>Ranking</a:t>
          </a:r>
          <a:endParaRPr lang="en-US" dirty="0"/>
        </a:p>
      </dgm:t>
    </dgm:pt>
    <dgm:pt modelId="{7E025399-BF5B-4EEE-9E53-17E38FD68AAC}" type="parTrans" cxnId="{226E7C0D-C655-4584-A55A-3D5DDB5C7BD5}">
      <dgm:prSet/>
      <dgm:spPr/>
      <dgm:t>
        <a:bodyPr/>
        <a:lstStyle/>
        <a:p>
          <a:endParaRPr lang="en-US"/>
        </a:p>
      </dgm:t>
    </dgm:pt>
    <dgm:pt modelId="{C83316A1-BFBD-489E-891C-E512C2386275}" type="sibTrans" cxnId="{226E7C0D-C655-4584-A55A-3D5DDB5C7BD5}">
      <dgm:prSet/>
      <dgm:spPr/>
      <dgm:t>
        <a:bodyPr/>
        <a:lstStyle/>
        <a:p>
          <a:endParaRPr lang="en-US"/>
        </a:p>
      </dgm:t>
    </dgm:pt>
    <dgm:pt modelId="{2EF6860A-13F1-4C82-BDFF-D82B59767A27}">
      <dgm:prSet/>
      <dgm:spPr/>
      <dgm:t>
        <a:bodyPr/>
        <a:lstStyle/>
        <a:p>
          <a:r>
            <a:rPr lang="en-US" dirty="0" smtClean="0"/>
            <a:t>Additional Data</a:t>
          </a:r>
          <a:endParaRPr lang="en-US" dirty="0"/>
        </a:p>
      </dgm:t>
    </dgm:pt>
    <dgm:pt modelId="{5C9DB7E4-38CE-4A64-A053-F13C87CDBEDF}" type="parTrans" cxnId="{3A0416CA-17A0-4B87-887D-04E6B3904D55}">
      <dgm:prSet/>
      <dgm:spPr/>
      <dgm:t>
        <a:bodyPr/>
        <a:lstStyle/>
        <a:p>
          <a:endParaRPr lang="en-US"/>
        </a:p>
      </dgm:t>
    </dgm:pt>
    <dgm:pt modelId="{4E1F383D-3C23-4E3C-AC2C-2F64B8743559}" type="sibTrans" cxnId="{3A0416CA-17A0-4B87-887D-04E6B3904D55}">
      <dgm:prSet/>
      <dgm:spPr/>
      <dgm:t>
        <a:bodyPr/>
        <a:lstStyle/>
        <a:p>
          <a:endParaRPr lang="en-US"/>
        </a:p>
      </dgm:t>
    </dgm:pt>
    <dgm:pt modelId="{4283486C-E4AE-4224-9C11-5B0E2C09F0EB}">
      <dgm:prSet/>
      <dgm:spPr/>
      <dgm:t>
        <a:bodyPr/>
        <a:lstStyle/>
        <a:p>
          <a:r>
            <a:rPr lang="en-US" dirty="0" smtClean="0"/>
            <a:t>Browse</a:t>
          </a:r>
          <a:endParaRPr lang="en-US" dirty="0"/>
        </a:p>
      </dgm:t>
    </dgm:pt>
    <dgm:pt modelId="{9E25CF76-785F-4341-82F5-0D8FD65BAA52}" type="parTrans" cxnId="{EFEEEC1C-44F3-467D-871C-8BABC0A5DD07}">
      <dgm:prSet/>
      <dgm:spPr/>
      <dgm:t>
        <a:bodyPr/>
        <a:lstStyle/>
        <a:p>
          <a:endParaRPr lang="en-US"/>
        </a:p>
      </dgm:t>
    </dgm:pt>
    <dgm:pt modelId="{75123978-29A6-4E3E-8105-0D8D3009F99C}" type="sibTrans" cxnId="{EFEEEC1C-44F3-467D-871C-8BABC0A5DD07}">
      <dgm:prSet/>
      <dgm:spPr/>
      <dgm:t>
        <a:bodyPr/>
        <a:lstStyle/>
        <a:p>
          <a:endParaRPr lang="en-US"/>
        </a:p>
      </dgm:t>
    </dgm:pt>
    <dgm:pt modelId="{C6969F63-BA8D-4478-A86E-9193BA7BFB82}" type="pres">
      <dgm:prSet presAssocID="{B2B8597D-66F7-4624-9630-993E996874FA}" presName="diagram" presStyleCnt="0">
        <dgm:presLayoutVars>
          <dgm:dir/>
          <dgm:resizeHandles/>
        </dgm:presLayoutVars>
      </dgm:prSet>
      <dgm:spPr/>
      <dgm:t>
        <a:bodyPr/>
        <a:lstStyle/>
        <a:p>
          <a:endParaRPr lang="en-US"/>
        </a:p>
      </dgm:t>
    </dgm:pt>
    <dgm:pt modelId="{A3480BCC-99FF-4229-A076-19C3071A210E}" type="pres">
      <dgm:prSet presAssocID="{68DCE57D-CC09-48CD-A57A-93AF887C769D}" presName="firstNode" presStyleLbl="node1" presStyleIdx="0" presStyleCnt="12">
        <dgm:presLayoutVars>
          <dgm:bulletEnabled val="1"/>
        </dgm:presLayoutVars>
      </dgm:prSet>
      <dgm:spPr/>
      <dgm:t>
        <a:bodyPr/>
        <a:lstStyle/>
        <a:p>
          <a:endParaRPr lang="en-US"/>
        </a:p>
      </dgm:t>
    </dgm:pt>
    <dgm:pt modelId="{2DA01958-9384-448A-87C9-59AD76EEFF63}" type="pres">
      <dgm:prSet presAssocID="{904A378F-181A-4570-BC40-43890A7B22FD}" presName="sibTrans" presStyleLbl="sibTrans2D1" presStyleIdx="0" presStyleCnt="11"/>
      <dgm:spPr/>
      <dgm:t>
        <a:bodyPr/>
        <a:lstStyle/>
        <a:p>
          <a:endParaRPr lang="en-US"/>
        </a:p>
      </dgm:t>
    </dgm:pt>
    <dgm:pt modelId="{4211CC3C-1E9E-4A0F-8DB2-170E49674C78}" type="pres">
      <dgm:prSet presAssocID="{8910F420-05A8-4E52-9212-F3B77C0B7A3B}" presName="middleNode" presStyleCnt="0"/>
      <dgm:spPr/>
    </dgm:pt>
    <dgm:pt modelId="{46BEB0FE-4AE9-4B7E-AFE0-AE81A30D1014}" type="pres">
      <dgm:prSet presAssocID="{8910F420-05A8-4E52-9212-F3B77C0B7A3B}" presName="padding" presStyleLbl="node1" presStyleIdx="0" presStyleCnt="12"/>
      <dgm:spPr/>
    </dgm:pt>
    <dgm:pt modelId="{E2FC98A5-EC81-4951-ADC7-F9C8F1B803D3}" type="pres">
      <dgm:prSet presAssocID="{8910F420-05A8-4E52-9212-F3B77C0B7A3B}" presName="shape" presStyleLbl="node1" presStyleIdx="1" presStyleCnt="12">
        <dgm:presLayoutVars>
          <dgm:bulletEnabled val="1"/>
        </dgm:presLayoutVars>
      </dgm:prSet>
      <dgm:spPr/>
      <dgm:t>
        <a:bodyPr/>
        <a:lstStyle/>
        <a:p>
          <a:endParaRPr lang="en-US"/>
        </a:p>
      </dgm:t>
    </dgm:pt>
    <dgm:pt modelId="{6CCF5AEA-DA1D-4507-86D5-CEDA853EE0A3}" type="pres">
      <dgm:prSet presAssocID="{ABB696B5-71F3-4BEB-B586-DE91A778654E}" presName="sibTrans" presStyleLbl="sibTrans2D1" presStyleIdx="1" presStyleCnt="11"/>
      <dgm:spPr/>
      <dgm:t>
        <a:bodyPr/>
        <a:lstStyle/>
        <a:p>
          <a:endParaRPr lang="en-US"/>
        </a:p>
      </dgm:t>
    </dgm:pt>
    <dgm:pt modelId="{F05A9E4C-BD59-42C3-8D61-4AD515E69A0B}" type="pres">
      <dgm:prSet presAssocID="{12C6DA31-35B7-46C8-A8F1-32D297536D45}" presName="middleNode" presStyleCnt="0"/>
      <dgm:spPr/>
    </dgm:pt>
    <dgm:pt modelId="{B1441700-841A-4048-B66E-71306376DCC9}" type="pres">
      <dgm:prSet presAssocID="{12C6DA31-35B7-46C8-A8F1-32D297536D45}" presName="padding" presStyleLbl="node1" presStyleIdx="1" presStyleCnt="12"/>
      <dgm:spPr/>
    </dgm:pt>
    <dgm:pt modelId="{335122B4-0680-4431-9838-333362A94DD5}" type="pres">
      <dgm:prSet presAssocID="{12C6DA31-35B7-46C8-A8F1-32D297536D45}" presName="shape" presStyleLbl="node1" presStyleIdx="2" presStyleCnt="12">
        <dgm:presLayoutVars>
          <dgm:bulletEnabled val="1"/>
        </dgm:presLayoutVars>
      </dgm:prSet>
      <dgm:spPr/>
      <dgm:t>
        <a:bodyPr/>
        <a:lstStyle/>
        <a:p>
          <a:endParaRPr lang="en-US"/>
        </a:p>
      </dgm:t>
    </dgm:pt>
    <dgm:pt modelId="{701CE37E-0C21-48B8-8015-9576EFE1F5E6}" type="pres">
      <dgm:prSet presAssocID="{A61B3721-5C3A-47FE-B31D-CD4645A4D9F2}" presName="sibTrans" presStyleLbl="sibTrans2D1" presStyleIdx="2" presStyleCnt="11"/>
      <dgm:spPr/>
      <dgm:t>
        <a:bodyPr/>
        <a:lstStyle/>
        <a:p>
          <a:endParaRPr lang="en-US"/>
        </a:p>
      </dgm:t>
    </dgm:pt>
    <dgm:pt modelId="{77D2354E-EB1E-4DBE-9140-58A351ED8857}" type="pres">
      <dgm:prSet presAssocID="{848B8A73-09EB-46F1-8887-620C617401F9}" presName="middleNode" presStyleCnt="0"/>
      <dgm:spPr/>
    </dgm:pt>
    <dgm:pt modelId="{61CBD591-99E3-487B-8980-F92441C5BD3D}" type="pres">
      <dgm:prSet presAssocID="{848B8A73-09EB-46F1-8887-620C617401F9}" presName="padding" presStyleLbl="node1" presStyleIdx="2" presStyleCnt="12"/>
      <dgm:spPr/>
    </dgm:pt>
    <dgm:pt modelId="{EA7F8D1C-C8F1-4729-B6FF-8C996B84836D}" type="pres">
      <dgm:prSet presAssocID="{848B8A73-09EB-46F1-8887-620C617401F9}" presName="shape" presStyleLbl="node1" presStyleIdx="3" presStyleCnt="12">
        <dgm:presLayoutVars>
          <dgm:bulletEnabled val="1"/>
        </dgm:presLayoutVars>
      </dgm:prSet>
      <dgm:spPr/>
      <dgm:t>
        <a:bodyPr/>
        <a:lstStyle/>
        <a:p>
          <a:endParaRPr lang="en-US"/>
        </a:p>
      </dgm:t>
    </dgm:pt>
    <dgm:pt modelId="{C3B49BFB-EC98-4EF3-AC66-C7E0CC57B3D1}" type="pres">
      <dgm:prSet presAssocID="{81761022-A68F-4638-8AB0-69E1A6FA3446}" presName="sibTrans" presStyleLbl="sibTrans2D1" presStyleIdx="3" presStyleCnt="11"/>
      <dgm:spPr/>
      <dgm:t>
        <a:bodyPr/>
        <a:lstStyle/>
        <a:p>
          <a:endParaRPr lang="en-US"/>
        </a:p>
      </dgm:t>
    </dgm:pt>
    <dgm:pt modelId="{CEBFFD33-D710-48A7-A929-C765C800458A}" type="pres">
      <dgm:prSet presAssocID="{53F789DF-6475-44EA-A996-629784E4FE72}" presName="middleNode" presStyleCnt="0"/>
      <dgm:spPr/>
    </dgm:pt>
    <dgm:pt modelId="{CE695107-3C41-4F2E-B906-29B956E52EA4}" type="pres">
      <dgm:prSet presAssocID="{53F789DF-6475-44EA-A996-629784E4FE72}" presName="padding" presStyleLbl="node1" presStyleIdx="3" presStyleCnt="12"/>
      <dgm:spPr/>
    </dgm:pt>
    <dgm:pt modelId="{0AE7274A-EF02-4B4B-A6BC-42FC937D3586}" type="pres">
      <dgm:prSet presAssocID="{53F789DF-6475-44EA-A996-629784E4FE72}" presName="shape" presStyleLbl="node1" presStyleIdx="4" presStyleCnt="12">
        <dgm:presLayoutVars>
          <dgm:bulletEnabled val="1"/>
        </dgm:presLayoutVars>
      </dgm:prSet>
      <dgm:spPr/>
      <dgm:t>
        <a:bodyPr/>
        <a:lstStyle/>
        <a:p>
          <a:endParaRPr lang="en-US"/>
        </a:p>
      </dgm:t>
    </dgm:pt>
    <dgm:pt modelId="{3514685E-03FB-4F86-B9E5-6176C21D9F77}" type="pres">
      <dgm:prSet presAssocID="{10C5BF53-08C1-4C23-908E-3FDD36C85CCC}" presName="sibTrans" presStyleLbl="sibTrans2D1" presStyleIdx="4" presStyleCnt="11"/>
      <dgm:spPr/>
      <dgm:t>
        <a:bodyPr/>
        <a:lstStyle/>
        <a:p>
          <a:endParaRPr lang="en-US"/>
        </a:p>
      </dgm:t>
    </dgm:pt>
    <dgm:pt modelId="{FDE51C18-2F79-4528-BE01-FBCE506697E5}" type="pres">
      <dgm:prSet presAssocID="{3777820E-4004-4C3A-8B80-8AE5C7D50F4C}" presName="middleNode" presStyleCnt="0"/>
      <dgm:spPr/>
    </dgm:pt>
    <dgm:pt modelId="{D881C482-588B-40D3-9BA2-BE2833B26D29}" type="pres">
      <dgm:prSet presAssocID="{3777820E-4004-4C3A-8B80-8AE5C7D50F4C}" presName="padding" presStyleLbl="node1" presStyleIdx="4" presStyleCnt="12"/>
      <dgm:spPr/>
    </dgm:pt>
    <dgm:pt modelId="{28AB7B82-1932-4D60-A523-0C661579083B}" type="pres">
      <dgm:prSet presAssocID="{3777820E-4004-4C3A-8B80-8AE5C7D50F4C}" presName="shape" presStyleLbl="node1" presStyleIdx="5" presStyleCnt="12">
        <dgm:presLayoutVars>
          <dgm:bulletEnabled val="1"/>
        </dgm:presLayoutVars>
      </dgm:prSet>
      <dgm:spPr/>
      <dgm:t>
        <a:bodyPr/>
        <a:lstStyle/>
        <a:p>
          <a:endParaRPr lang="en-US"/>
        </a:p>
      </dgm:t>
    </dgm:pt>
    <dgm:pt modelId="{5AA7702F-ABF5-4359-AA92-F47DAEEC03EF}" type="pres">
      <dgm:prSet presAssocID="{E50F43D9-D60D-4817-9C95-C4DC7782D803}" presName="sibTrans" presStyleLbl="sibTrans2D1" presStyleIdx="5" presStyleCnt="11"/>
      <dgm:spPr/>
      <dgm:t>
        <a:bodyPr/>
        <a:lstStyle/>
        <a:p>
          <a:endParaRPr lang="en-US"/>
        </a:p>
      </dgm:t>
    </dgm:pt>
    <dgm:pt modelId="{6482282C-9147-47E0-90C5-95CA2D43040F}" type="pres">
      <dgm:prSet presAssocID="{09242C0A-E7CA-4AD0-AEAA-FDC3BAC9FCF4}" presName="middleNode" presStyleCnt="0"/>
      <dgm:spPr/>
    </dgm:pt>
    <dgm:pt modelId="{6A34FE47-9F44-4965-9485-1D7F6982FFA3}" type="pres">
      <dgm:prSet presAssocID="{09242C0A-E7CA-4AD0-AEAA-FDC3BAC9FCF4}" presName="padding" presStyleLbl="node1" presStyleIdx="5" presStyleCnt="12"/>
      <dgm:spPr/>
    </dgm:pt>
    <dgm:pt modelId="{8DB5B7E7-A30F-420D-A038-ADC60C0F214A}" type="pres">
      <dgm:prSet presAssocID="{09242C0A-E7CA-4AD0-AEAA-FDC3BAC9FCF4}" presName="shape" presStyleLbl="node1" presStyleIdx="6" presStyleCnt="12">
        <dgm:presLayoutVars>
          <dgm:bulletEnabled val="1"/>
        </dgm:presLayoutVars>
      </dgm:prSet>
      <dgm:spPr/>
      <dgm:t>
        <a:bodyPr/>
        <a:lstStyle/>
        <a:p>
          <a:endParaRPr lang="en-US"/>
        </a:p>
      </dgm:t>
    </dgm:pt>
    <dgm:pt modelId="{0FE923E8-628B-403D-99ED-C06420F91824}" type="pres">
      <dgm:prSet presAssocID="{87BF005A-24C7-4BDE-82B2-1210D8C756BE}" presName="sibTrans" presStyleLbl="sibTrans2D1" presStyleIdx="6" presStyleCnt="11"/>
      <dgm:spPr/>
      <dgm:t>
        <a:bodyPr/>
        <a:lstStyle/>
        <a:p>
          <a:endParaRPr lang="en-US"/>
        </a:p>
      </dgm:t>
    </dgm:pt>
    <dgm:pt modelId="{6ECF499E-EDBD-492E-90E0-7C5DAF4664EF}" type="pres">
      <dgm:prSet presAssocID="{0C3C54C8-E01A-4DE1-8B6C-384EA64EC0CB}" presName="middleNode" presStyleCnt="0"/>
      <dgm:spPr/>
    </dgm:pt>
    <dgm:pt modelId="{8F913A55-7459-4992-A55D-BB9E58897921}" type="pres">
      <dgm:prSet presAssocID="{0C3C54C8-E01A-4DE1-8B6C-384EA64EC0CB}" presName="padding" presStyleLbl="node1" presStyleIdx="6" presStyleCnt="12"/>
      <dgm:spPr/>
    </dgm:pt>
    <dgm:pt modelId="{D6B8FCD1-B660-4E46-9FF4-41A63C1FCC0A}" type="pres">
      <dgm:prSet presAssocID="{0C3C54C8-E01A-4DE1-8B6C-384EA64EC0CB}" presName="shape" presStyleLbl="node1" presStyleIdx="7" presStyleCnt="12">
        <dgm:presLayoutVars>
          <dgm:bulletEnabled val="1"/>
        </dgm:presLayoutVars>
      </dgm:prSet>
      <dgm:spPr/>
      <dgm:t>
        <a:bodyPr/>
        <a:lstStyle/>
        <a:p>
          <a:endParaRPr lang="en-US"/>
        </a:p>
      </dgm:t>
    </dgm:pt>
    <dgm:pt modelId="{86D8C17D-C4D6-4D76-9DC8-843F309C9EC5}" type="pres">
      <dgm:prSet presAssocID="{268EB27F-870C-4DE4-B5D5-507952F90A0A}" presName="sibTrans" presStyleLbl="sibTrans2D1" presStyleIdx="7" presStyleCnt="11"/>
      <dgm:spPr/>
      <dgm:t>
        <a:bodyPr/>
        <a:lstStyle/>
        <a:p>
          <a:endParaRPr lang="en-US"/>
        </a:p>
      </dgm:t>
    </dgm:pt>
    <dgm:pt modelId="{32AB6D1D-16D2-477E-86AD-4BA4399546D5}" type="pres">
      <dgm:prSet presAssocID="{B6603E96-4FA7-457A-B802-62EEAF496F7F}" presName="middleNode" presStyleCnt="0"/>
      <dgm:spPr/>
    </dgm:pt>
    <dgm:pt modelId="{FEA98985-3D4E-4587-AE17-849511EE930A}" type="pres">
      <dgm:prSet presAssocID="{B6603E96-4FA7-457A-B802-62EEAF496F7F}" presName="padding" presStyleLbl="node1" presStyleIdx="7" presStyleCnt="12"/>
      <dgm:spPr/>
    </dgm:pt>
    <dgm:pt modelId="{39FFBA46-64CA-4655-A532-B230D4B800DE}" type="pres">
      <dgm:prSet presAssocID="{B6603E96-4FA7-457A-B802-62EEAF496F7F}" presName="shape" presStyleLbl="node1" presStyleIdx="8" presStyleCnt="12">
        <dgm:presLayoutVars>
          <dgm:bulletEnabled val="1"/>
        </dgm:presLayoutVars>
      </dgm:prSet>
      <dgm:spPr/>
      <dgm:t>
        <a:bodyPr/>
        <a:lstStyle/>
        <a:p>
          <a:endParaRPr lang="en-US"/>
        </a:p>
      </dgm:t>
    </dgm:pt>
    <dgm:pt modelId="{6F29124D-9FC8-4115-8F7E-597BB916337D}" type="pres">
      <dgm:prSet presAssocID="{5D5BCD33-DD40-48BB-8150-96BC62326E0C}" presName="sibTrans" presStyleLbl="sibTrans2D1" presStyleIdx="8" presStyleCnt="11"/>
      <dgm:spPr/>
      <dgm:t>
        <a:bodyPr/>
        <a:lstStyle/>
        <a:p>
          <a:endParaRPr lang="en-US"/>
        </a:p>
      </dgm:t>
    </dgm:pt>
    <dgm:pt modelId="{8D8FDFAA-B4C5-45F5-9F30-50FEF4ECA545}" type="pres">
      <dgm:prSet presAssocID="{3A1DDC6D-8D21-4576-820B-10E728A549B8}" presName="middleNode" presStyleCnt="0"/>
      <dgm:spPr/>
    </dgm:pt>
    <dgm:pt modelId="{BC6624F9-E302-40AA-BE07-6F8BA05A1359}" type="pres">
      <dgm:prSet presAssocID="{3A1DDC6D-8D21-4576-820B-10E728A549B8}" presName="padding" presStyleLbl="node1" presStyleIdx="8" presStyleCnt="12"/>
      <dgm:spPr/>
    </dgm:pt>
    <dgm:pt modelId="{C8B08733-5CB9-47F2-BB21-CC30B32789C7}" type="pres">
      <dgm:prSet presAssocID="{3A1DDC6D-8D21-4576-820B-10E728A549B8}" presName="shape" presStyleLbl="node1" presStyleIdx="9" presStyleCnt="12">
        <dgm:presLayoutVars>
          <dgm:bulletEnabled val="1"/>
        </dgm:presLayoutVars>
      </dgm:prSet>
      <dgm:spPr/>
      <dgm:t>
        <a:bodyPr/>
        <a:lstStyle/>
        <a:p>
          <a:endParaRPr lang="en-US"/>
        </a:p>
      </dgm:t>
    </dgm:pt>
    <dgm:pt modelId="{DE6F6593-5497-4349-92B2-EEDA8A508225}" type="pres">
      <dgm:prSet presAssocID="{C83316A1-BFBD-489E-891C-E512C2386275}" presName="sibTrans" presStyleLbl="sibTrans2D1" presStyleIdx="9" presStyleCnt="11"/>
      <dgm:spPr/>
      <dgm:t>
        <a:bodyPr/>
        <a:lstStyle/>
        <a:p>
          <a:endParaRPr lang="en-US"/>
        </a:p>
      </dgm:t>
    </dgm:pt>
    <dgm:pt modelId="{BA90429A-E1F6-4D94-A805-A53C428F0E4D}" type="pres">
      <dgm:prSet presAssocID="{2EF6860A-13F1-4C82-BDFF-D82B59767A27}" presName="middleNode" presStyleCnt="0"/>
      <dgm:spPr/>
    </dgm:pt>
    <dgm:pt modelId="{A2131FFA-C9DC-4F09-A26B-9564ED470A11}" type="pres">
      <dgm:prSet presAssocID="{2EF6860A-13F1-4C82-BDFF-D82B59767A27}" presName="padding" presStyleLbl="node1" presStyleIdx="9" presStyleCnt="12"/>
      <dgm:spPr/>
    </dgm:pt>
    <dgm:pt modelId="{C6761C79-F4F3-4384-8C76-E6EE0D98B03E}" type="pres">
      <dgm:prSet presAssocID="{2EF6860A-13F1-4C82-BDFF-D82B59767A27}" presName="shape" presStyleLbl="node1" presStyleIdx="10" presStyleCnt="12">
        <dgm:presLayoutVars>
          <dgm:bulletEnabled val="1"/>
        </dgm:presLayoutVars>
      </dgm:prSet>
      <dgm:spPr/>
      <dgm:t>
        <a:bodyPr/>
        <a:lstStyle/>
        <a:p>
          <a:endParaRPr lang="en-US"/>
        </a:p>
      </dgm:t>
    </dgm:pt>
    <dgm:pt modelId="{83527B6F-67FC-4088-9E46-DEBC4A806522}" type="pres">
      <dgm:prSet presAssocID="{4E1F383D-3C23-4E3C-AC2C-2F64B8743559}" presName="sibTrans" presStyleLbl="sibTrans2D1" presStyleIdx="10" presStyleCnt="11"/>
      <dgm:spPr/>
      <dgm:t>
        <a:bodyPr/>
        <a:lstStyle/>
        <a:p>
          <a:endParaRPr lang="en-US"/>
        </a:p>
      </dgm:t>
    </dgm:pt>
    <dgm:pt modelId="{7C8F78FD-9102-47CF-B5F8-D3983EBB97C7}" type="pres">
      <dgm:prSet presAssocID="{4283486C-E4AE-4224-9C11-5B0E2C09F0EB}" presName="lastNode" presStyleLbl="node1" presStyleIdx="11" presStyleCnt="12" custScaleX="76705" custScaleY="69971">
        <dgm:presLayoutVars>
          <dgm:bulletEnabled val="1"/>
        </dgm:presLayoutVars>
      </dgm:prSet>
      <dgm:spPr/>
      <dgm:t>
        <a:bodyPr/>
        <a:lstStyle/>
        <a:p>
          <a:endParaRPr lang="en-US"/>
        </a:p>
      </dgm:t>
    </dgm:pt>
  </dgm:ptLst>
  <dgm:cxnLst>
    <dgm:cxn modelId="{F0D82416-847C-4724-A08E-558F50CCDDFE}" type="presOf" srcId="{68DCE57D-CC09-48CD-A57A-93AF887C769D}" destId="{A3480BCC-99FF-4229-A076-19C3071A210E}" srcOrd="0" destOrd="0" presId="urn:microsoft.com/office/officeart/2005/8/layout/bProcess2"/>
    <dgm:cxn modelId="{E9396FD9-2638-404C-B2AE-8D2CC509C952}" srcId="{B2B8597D-66F7-4624-9630-993E996874FA}" destId="{B6603E96-4FA7-457A-B802-62EEAF496F7F}" srcOrd="8" destOrd="0" parTransId="{B12B0311-2267-429A-8ECA-30008353DD74}" sibTransId="{5D5BCD33-DD40-48BB-8150-96BC62326E0C}"/>
    <dgm:cxn modelId="{9402B6C9-B76F-4593-A8D5-5A0C8D75E62E}" type="presOf" srcId="{A61B3721-5C3A-47FE-B31D-CD4645A4D9F2}" destId="{701CE37E-0C21-48B8-8015-9576EFE1F5E6}" srcOrd="0" destOrd="0" presId="urn:microsoft.com/office/officeart/2005/8/layout/bProcess2"/>
    <dgm:cxn modelId="{362A2004-384F-4C80-B6CC-5608C556F702}" type="presOf" srcId="{B6603E96-4FA7-457A-B802-62EEAF496F7F}" destId="{39FFBA46-64CA-4655-A532-B230D4B800DE}" srcOrd="0" destOrd="0" presId="urn:microsoft.com/office/officeart/2005/8/layout/bProcess2"/>
    <dgm:cxn modelId="{7507B9E1-FFE2-4474-AC6F-DA34AE045AC1}" type="presOf" srcId="{ABB696B5-71F3-4BEB-B586-DE91A778654E}" destId="{6CCF5AEA-DA1D-4507-86D5-CEDA853EE0A3}" srcOrd="0" destOrd="0" presId="urn:microsoft.com/office/officeart/2005/8/layout/bProcess2"/>
    <dgm:cxn modelId="{226E7C0D-C655-4584-A55A-3D5DDB5C7BD5}" srcId="{B2B8597D-66F7-4624-9630-993E996874FA}" destId="{3A1DDC6D-8D21-4576-820B-10E728A549B8}" srcOrd="9" destOrd="0" parTransId="{7E025399-BF5B-4EEE-9E53-17E38FD68AAC}" sibTransId="{C83316A1-BFBD-489E-891C-E512C2386275}"/>
    <dgm:cxn modelId="{868A786B-8889-4497-B557-8DF72E9F54E8}" type="presOf" srcId="{3A1DDC6D-8D21-4576-820B-10E728A549B8}" destId="{C8B08733-5CB9-47F2-BB21-CC30B32789C7}" srcOrd="0" destOrd="0" presId="urn:microsoft.com/office/officeart/2005/8/layout/bProcess2"/>
    <dgm:cxn modelId="{62533989-D5E8-4F7F-8ABB-B69C930DD51F}" type="presOf" srcId="{E50F43D9-D60D-4817-9C95-C4DC7782D803}" destId="{5AA7702F-ABF5-4359-AA92-F47DAEEC03EF}" srcOrd="0" destOrd="0" presId="urn:microsoft.com/office/officeart/2005/8/layout/bProcess2"/>
    <dgm:cxn modelId="{3A0416CA-17A0-4B87-887D-04E6B3904D55}" srcId="{B2B8597D-66F7-4624-9630-993E996874FA}" destId="{2EF6860A-13F1-4C82-BDFF-D82B59767A27}" srcOrd="10" destOrd="0" parTransId="{5C9DB7E4-38CE-4A64-A053-F13C87CDBEDF}" sibTransId="{4E1F383D-3C23-4E3C-AC2C-2F64B8743559}"/>
    <dgm:cxn modelId="{41A84920-3F71-49B1-A23A-3CD6FAD3A811}" type="presOf" srcId="{5D5BCD33-DD40-48BB-8150-96BC62326E0C}" destId="{6F29124D-9FC8-4115-8F7E-597BB916337D}" srcOrd="0" destOrd="0" presId="urn:microsoft.com/office/officeart/2005/8/layout/bProcess2"/>
    <dgm:cxn modelId="{EE364226-238D-4A73-9E81-62D69DD767D3}" srcId="{B2B8597D-66F7-4624-9630-993E996874FA}" destId="{12C6DA31-35B7-46C8-A8F1-32D297536D45}" srcOrd="2" destOrd="0" parTransId="{7E214272-68CD-49D5-97E7-5702B43D034E}" sibTransId="{A61B3721-5C3A-47FE-B31D-CD4645A4D9F2}"/>
    <dgm:cxn modelId="{A5C3F03E-FD19-40C5-BEBD-A7991FD5AED8}" type="presOf" srcId="{4283486C-E4AE-4224-9C11-5B0E2C09F0EB}" destId="{7C8F78FD-9102-47CF-B5F8-D3983EBB97C7}" srcOrd="0" destOrd="0" presId="urn:microsoft.com/office/officeart/2005/8/layout/bProcess2"/>
    <dgm:cxn modelId="{AA725F58-37D0-4672-97C3-13296A73C3E0}" srcId="{B2B8597D-66F7-4624-9630-993E996874FA}" destId="{68DCE57D-CC09-48CD-A57A-93AF887C769D}" srcOrd="0" destOrd="0" parTransId="{BFBB11AC-BFB6-4E24-B8F2-2F165825FAAC}" sibTransId="{904A378F-181A-4570-BC40-43890A7B22FD}"/>
    <dgm:cxn modelId="{CDECA689-28F2-4A85-971A-90BE81AACEDF}" type="presOf" srcId="{12C6DA31-35B7-46C8-A8F1-32D297536D45}" destId="{335122B4-0680-4431-9838-333362A94DD5}" srcOrd="0" destOrd="0" presId="urn:microsoft.com/office/officeart/2005/8/layout/bProcess2"/>
    <dgm:cxn modelId="{E19DD355-99C9-4B7D-848A-45DA5C152288}" type="presOf" srcId="{268EB27F-870C-4DE4-B5D5-507952F90A0A}" destId="{86D8C17D-C4D6-4D76-9DC8-843F309C9EC5}" srcOrd="0" destOrd="0" presId="urn:microsoft.com/office/officeart/2005/8/layout/bProcess2"/>
    <dgm:cxn modelId="{DB8DFC65-A0EE-4579-B2E7-9282251BF393}" srcId="{B2B8597D-66F7-4624-9630-993E996874FA}" destId="{53F789DF-6475-44EA-A996-629784E4FE72}" srcOrd="4" destOrd="0" parTransId="{B276BECA-ACD0-4740-A422-650447A48FC1}" sibTransId="{10C5BF53-08C1-4C23-908E-3FDD36C85CCC}"/>
    <dgm:cxn modelId="{33CA50D0-820D-471F-A6A8-3E10CB59A0B7}" type="presOf" srcId="{09242C0A-E7CA-4AD0-AEAA-FDC3BAC9FCF4}" destId="{8DB5B7E7-A30F-420D-A038-ADC60C0F214A}" srcOrd="0" destOrd="0" presId="urn:microsoft.com/office/officeart/2005/8/layout/bProcess2"/>
    <dgm:cxn modelId="{A6ECB392-DE3E-451F-8FEA-A27A88A32038}" type="presOf" srcId="{904A378F-181A-4570-BC40-43890A7B22FD}" destId="{2DA01958-9384-448A-87C9-59AD76EEFF63}" srcOrd="0" destOrd="0" presId="urn:microsoft.com/office/officeart/2005/8/layout/bProcess2"/>
    <dgm:cxn modelId="{C8D3F976-2155-49CD-BB0E-FD7B9CB6BCA0}" type="presOf" srcId="{8910F420-05A8-4E52-9212-F3B77C0B7A3B}" destId="{E2FC98A5-EC81-4951-ADC7-F9C8F1B803D3}" srcOrd="0" destOrd="0" presId="urn:microsoft.com/office/officeart/2005/8/layout/bProcess2"/>
    <dgm:cxn modelId="{96AE1C2C-27F3-416A-B1BF-038A4D99AAD6}" type="presOf" srcId="{2EF6860A-13F1-4C82-BDFF-D82B59767A27}" destId="{C6761C79-F4F3-4384-8C76-E6EE0D98B03E}" srcOrd="0" destOrd="0" presId="urn:microsoft.com/office/officeart/2005/8/layout/bProcess2"/>
    <dgm:cxn modelId="{688510D8-87B2-4924-8625-DCD45BD50225}" type="presOf" srcId="{C83316A1-BFBD-489E-891C-E512C2386275}" destId="{DE6F6593-5497-4349-92B2-EEDA8A508225}" srcOrd="0" destOrd="0" presId="urn:microsoft.com/office/officeart/2005/8/layout/bProcess2"/>
    <dgm:cxn modelId="{73BDB10C-9E78-4A45-96D2-A29272D29646}" srcId="{B2B8597D-66F7-4624-9630-993E996874FA}" destId="{8910F420-05A8-4E52-9212-F3B77C0B7A3B}" srcOrd="1" destOrd="0" parTransId="{C6B86837-AF45-4926-A643-448C6D9E61D3}" sibTransId="{ABB696B5-71F3-4BEB-B586-DE91A778654E}"/>
    <dgm:cxn modelId="{44F46892-B272-40A2-A307-D0D23038282F}" srcId="{B2B8597D-66F7-4624-9630-993E996874FA}" destId="{848B8A73-09EB-46F1-8887-620C617401F9}" srcOrd="3" destOrd="0" parTransId="{157DBB29-FAF6-45D5-8D86-054A2BBA8517}" sibTransId="{81761022-A68F-4638-8AB0-69E1A6FA3446}"/>
    <dgm:cxn modelId="{E957123E-DBB2-479D-95AD-146779050E1D}" type="presOf" srcId="{81761022-A68F-4638-8AB0-69E1A6FA3446}" destId="{C3B49BFB-EC98-4EF3-AC66-C7E0CC57B3D1}" srcOrd="0" destOrd="0" presId="urn:microsoft.com/office/officeart/2005/8/layout/bProcess2"/>
    <dgm:cxn modelId="{7C16126C-48DC-49A5-917A-60ECD0FA2281}" type="presOf" srcId="{53F789DF-6475-44EA-A996-629784E4FE72}" destId="{0AE7274A-EF02-4B4B-A6BC-42FC937D3586}" srcOrd="0" destOrd="0" presId="urn:microsoft.com/office/officeart/2005/8/layout/bProcess2"/>
    <dgm:cxn modelId="{869F4BD5-2308-440A-A240-E531DD56C45A}" srcId="{B2B8597D-66F7-4624-9630-993E996874FA}" destId="{09242C0A-E7CA-4AD0-AEAA-FDC3BAC9FCF4}" srcOrd="6" destOrd="0" parTransId="{F698AB3D-7C3E-4501-BDED-755E182EA607}" sibTransId="{87BF005A-24C7-4BDE-82B2-1210D8C756BE}"/>
    <dgm:cxn modelId="{4ABD9FE2-7B4C-4013-B462-57A25FBC34E8}" type="presOf" srcId="{10C5BF53-08C1-4C23-908E-3FDD36C85CCC}" destId="{3514685E-03FB-4F86-B9E5-6176C21D9F77}" srcOrd="0" destOrd="0" presId="urn:microsoft.com/office/officeart/2005/8/layout/bProcess2"/>
    <dgm:cxn modelId="{1BB3573E-A678-4288-BBD9-8F6F9C725A18}" type="presOf" srcId="{0C3C54C8-E01A-4DE1-8B6C-384EA64EC0CB}" destId="{D6B8FCD1-B660-4E46-9FF4-41A63C1FCC0A}" srcOrd="0" destOrd="0" presId="urn:microsoft.com/office/officeart/2005/8/layout/bProcess2"/>
    <dgm:cxn modelId="{140B10D3-ED95-420D-B858-F5609C8F74AB}" type="presOf" srcId="{4E1F383D-3C23-4E3C-AC2C-2F64B8743559}" destId="{83527B6F-67FC-4088-9E46-DEBC4A806522}" srcOrd="0" destOrd="0" presId="urn:microsoft.com/office/officeart/2005/8/layout/bProcess2"/>
    <dgm:cxn modelId="{EFEEEC1C-44F3-467D-871C-8BABC0A5DD07}" srcId="{B2B8597D-66F7-4624-9630-993E996874FA}" destId="{4283486C-E4AE-4224-9C11-5B0E2C09F0EB}" srcOrd="11" destOrd="0" parTransId="{9E25CF76-785F-4341-82F5-0D8FD65BAA52}" sibTransId="{75123978-29A6-4E3E-8105-0D8D3009F99C}"/>
    <dgm:cxn modelId="{4BFE0898-67DA-4635-A6EB-B1AE59080D97}" srcId="{B2B8597D-66F7-4624-9630-993E996874FA}" destId="{3777820E-4004-4C3A-8B80-8AE5C7D50F4C}" srcOrd="5" destOrd="0" parTransId="{09B700F8-D296-4C47-A5D9-49790EAE2435}" sibTransId="{E50F43D9-D60D-4817-9C95-C4DC7782D803}"/>
    <dgm:cxn modelId="{C1323D21-8E55-4E7A-A837-4CCE5168A826}" type="presOf" srcId="{3777820E-4004-4C3A-8B80-8AE5C7D50F4C}" destId="{28AB7B82-1932-4D60-A523-0C661579083B}" srcOrd="0" destOrd="0" presId="urn:microsoft.com/office/officeart/2005/8/layout/bProcess2"/>
    <dgm:cxn modelId="{72F8B45C-AAD7-4775-A3CA-C0D7F046EFD9}" srcId="{B2B8597D-66F7-4624-9630-993E996874FA}" destId="{0C3C54C8-E01A-4DE1-8B6C-384EA64EC0CB}" srcOrd="7" destOrd="0" parTransId="{482485AA-1690-4692-B4DA-C9985C3B1123}" sibTransId="{268EB27F-870C-4DE4-B5D5-507952F90A0A}"/>
    <dgm:cxn modelId="{F8300C62-383A-4015-9CAD-F7FB34D3D77C}" type="presOf" srcId="{B2B8597D-66F7-4624-9630-993E996874FA}" destId="{C6969F63-BA8D-4478-A86E-9193BA7BFB82}" srcOrd="0" destOrd="0" presId="urn:microsoft.com/office/officeart/2005/8/layout/bProcess2"/>
    <dgm:cxn modelId="{CFE33B92-B0B0-4F67-891D-1C73675E574E}" type="presOf" srcId="{87BF005A-24C7-4BDE-82B2-1210D8C756BE}" destId="{0FE923E8-628B-403D-99ED-C06420F91824}" srcOrd="0" destOrd="0" presId="urn:microsoft.com/office/officeart/2005/8/layout/bProcess2"/>
    <dgm:cxn modelId="{4BB71FDA-445B-4408-B134-E3724C1414C6}" type="presOf" srcId="{848B8A73-09EB-46F1-8887-620C617401F9}" destId="{EA7F8D1C-C8F1-4729-B6FF-8C996B84836D}" srcOrd="0" destOrd="0" presId="urn:microsoft.com/office/officeart/2005/8/layout/bProcess2"/>
    <dgm:cxn modelId="{10158BD7-FED3-4F41-B541-5A7121D55019}" type="presParOf" srcId="{C6969F63-BA8D-4478-A86E-9193BA7BFB82}" destId="{A3480BCC-99FF-4229-A076-19C3071A210E}" srcOrd="0" destOrd="0" presId="urn:microsoft.com/office/officeart/2005/8/layout/bProcess2"/>
    <dgm:cxn modelId="{DE36A6C7-7B57-4498-ADF5-7C01F8EEEFC2}" type="presParOf" srcId="{C6969F63-BA8D-4478-A86E-9193BA7BFB82}" destId="{2DA01958-9384-448A-87C9-59AD76EEFF63}" srcOrd="1" destOrd="0" presId="urn:microsoft.com/office/officeart/2005/8/layout/bProcess2"/>
    <dgm:cxn modelId="{EC47F0AC-AF1E-4F50-8FF4-BF5A0C0DCC8E}" type="presParOf" srcId="{C6969F63-BA8D-4478-A86E-9193BA7BFB82}" destId="{4211CC3C-1E9E-4A0F-8DB2-170E49674C78}" srcOrd="2" destOrd="0" presId="urn:microsoft.com/office/officeart/2005/8/layout/bProcess2"/>
    <dgm:cxn modelId="{F14D0042-D293-433F-8322-757E2B4F751C}" type="presParOf" srcId="{4211CC3C-1E9E-4A0F-8DB2-170E49674C78}" destId="{46BEB0FE-4AE9-4B7E-AFE0-AE81A30D1014}" srcOrd="0" destOrd="0" presId="urn:microsoft.com/office/officeart/2005/8/layout/bProcess2"/>
    <dgm:cxn modelId="{49C7159A-9B6A-4E16-9BAD-EC62BE3B70A3}" type="presParOf" srcId="{4211CC3C-1E9E-4A0F-8DB2-170E49674C78}" destId="{E2FC98A5-EC81-4951-ADC7-F9C8F1B803D3}" srcOrd="1" destOrd="0" presId="urn:microsoft.com/office/officeart/2005/8/layout/bProcess2"/>
    <dgm:cxn modelId="{F9285773-143E-4BC2-A2CB-5F90D64FDCA7}" type="presParOf" srcId="{C6969F63-BA8D-4478-A86E-9193BA7BFB82}" destId="{6CCF5AEA-DA1D-4507-86D5-CEDA853EE0A3}" srcOrd="3" destOrd="0" presId="urn:microsoft.com/office/officeart/2005/8/layout/bProcess2"/>
    <dgm:cxn modelId="{0DA4B48F-66F2-480E-A4FC-617D9390A514}" type="presParOf" srcId="{C6969F63-BA8D-4478-A86E-9193BA7BFB82}" destId="{F05A9E4C-BD59-42C3-8D61-4AD515E69A0B}" srcOrd="4" destOrd="0" presId="urn:microsoft.com/office/officeart/2005/8/layout/bProcess2"/>
    <dgm:cxn modelId="{0CD30C00-0153-4FCB-9858-A48C90F7F8A5}" type="presParOf" srcId="{F05A9E4C-BD59-42C3-8D61-4AD515E69A0B}" destId="{B1441700-841A-4048-B66E-71306376DCC9}" srcOrd="0" destOrd="0" presId="urn:microsoft.com/office/officeart/2005/8/layout/bProcess2"/>
    <dgm:cxn modelId="{50CE9C29-B5DD-4D93-8CF7-B4FC58BBDF2D}" type="presParOf" srcId="{F05A9E4C-BD59-42C3-8D61-4AD515E69A0B}" destId="{335122B4-0680-4431-9838-333362A94DD5}" srcOrd="1" destOrd="0" presId="urn:microsoft.com/office/officeart/2005/8/layout/bProcess2"/>
    <dgm:cxn modelId="{4AEF9F1A-AEB1-4872-8D00-E8DCF40AD19D}" type="presParOf" srcId="{C6969F63-BA8D-4478-A86E-9193BA7BFB82}" destId="{701CE37E-0C21-48B8-8015-9576EFE1F5E6}" srcOrd="5" destOrd="0" presId="urn:microsoft.com/office/officeart/2005/8/layout/bProcess2"/>
    <dgm:cxn modelId="{5B2BB762-AFB1-4089-B65B-408AF9E2B52D}" type="presParOf" srcId="{C6969F63-BA8D-4478-A86E-9193BA7BFB82}" destId="{77D2354E-EB1E-4DBE-9140-58A351ED8857}" srcOrd="6" destOrd="0" presId="urn:microsoft.com/office/officeart/2005/8/layout/bProcess2"/>
    <dgm:cxn modelId="{AC8D3285-7AEB-4B4F-90EC-36F57B234ED5}" type="presParOf" srcId="{77D2354E-EB1E-4DBE-9140-58A351ED8857}" destId="{61CBD591-99E3-487B-8980-F92441C5BD3D}" srcOrd="0" destOrd="0" presId="urn:microsoft.com/office/officeart/2005/8/layout/bProcess2"/>
    <dgm:cxn modelId="{33AAB0C4-93EC-4EE4-B4A6-3526F0C7BB38}" type="presParOf" srcId="{77D2354E-EB1E-4DBE-9140-58A351ED8857}" destId="{EA7F8D1C-C8F1-4729-B6FF-8C996B84836D}" srcOrd="1" destOrd="0" presId="urn:microsoft.com/office/officeart/2005/8/layout/bProcess2"/>
    <dgm:cxn modelId="{1F76D5B4-4C81-4BB3-9A14-2C4A6251FE42}" type="presParOf" srcId="{C6969F63-BA8D-4478-A86E-9193BA7BFB82}" destId="{C3B49BFB-EC98-4EF3-AC66-C7E0CC57B3D1}" srcOrd="7" destOrd="0" presId="urn:microsoft.com/office/officeart/2005/8/layout/bProcess2"/>
    <dgm:cxn modelId="{B2AA769A-17D6-4C2D-9D0B-A4B9918272CE}" type="presParOf" srcId="{C6969F63-BA8D-4478-A86E-9193BA7BFB82}" destId="{CEBFFD33-D710-48A7-A929-C765C800458A}" srcOrd="8" destOrd="0" presId="urn:microsoft.com/office/officeart/2005/8/layout/bProcess2"/>
    <dgm:cxn modelId="{B2A91822-12F8-4107-81F8-676EAB3326BC}" type="presParOf" srcId="{CEBFFD33-D710-48A7-A929-C765C800458A}" destId="{CE695107-3C41-4F2E-B906-29B956E52EA4}" srcOrd="0" destOrd="0" presId="urn:microsoft.com/office/officeart/2005/8/layout/bProcess2"/>
    <dgm:cxn modelId="{5E16F252-D683-40EC-95B0-9510257FA6B3}" type="presParOf" srcId="{CEBFFD33-D710-48A7-A929-C765C800458A}" destId="{0AE7274A-EF02-4B4B-A6BC-42FC937D3586}" srcOrd="1" destOrd="0" presId="urn:microsoft.com/office/officeart/2005/8/layout/bProcess2"/>
    <dgm:cxn modelId="{D56E43C2-9DF7-46E6-BAAB-AACEBFA330A7}" type="presParOf" srcId="{C6969F63-BA8D-4478-A86E-9193BA7BFB82}" destId="{3514685E-03FB-4F86-B9E5-6176C21D9F77}" srcOrd="9" destOrd="0" presId="urn:microsoft.com/office/officeart/2005/8/layout/bProcess2"/>
    <dgm:cxn modelId="{838D634C-0337-4F9B-B121-B3893800B387}" type="presParOf" srcId="{C6969F63-BA8D-4478-A86E-9193BA7BFB82}" destId="{FDE51C18-2F79-4528-BE01-FBCE506697E5}" srcOrd="10" destOrd="0" presId="urn:microsoft.com/office/officeart/2005/8/layout/bProcess2"/>
    <dgm:cxn modelId="{8500D881-FFB9-44E9-81DE-06553A7D115E}" type="presParOf" srcId="{FDE51C18-2F79-4528-BE01-FBCE506697E5}" destId="{D881C482-588B-40D3-9BA2-BE2833B26D29}" srcOrd="0" destOrd="0" presId="urn:microsoft.com/office/officeart/2005/8/layout/bProcess2"/>
    <dgm:cxn modelId="{E2C4E786-A29C-4500-88E1-E964FD4E2DC4}" type="presParOf" srcId="{FDE51C18-2F79-4528-BE01-FBCE506697E5}" destId="{28AB7B82-1932-4D60-A523-0C661579083B}" srcOrd="1" destOrd="0" presId="urn:microsoft.com/office/officeart/2005/8/layout/bProcess2"/>
    <dgm:cxn modelId="{EFEA793F-3B83-4F66-9242-0E32826BC295}" type="presParOf" srcId="{C6969F63-BA8D-4478-A86E-9193BA7BFB82}" destId="{5AA7702F-ABF5-4359-AA92-F47DAEEC03EF}" srcOrd="11" destOrd="0" presId="urn:microsoft.com/office/officeart/2005/8/layout/bProcess2"/>
    <dgm:cxn modelId="{F6A0E11E-E96C-4970-8CD7-235592802B23}" type="presParOf" srcId="{C6969F63-BA8D-4478-A86E-9193BA7BFB82}" destId="{6482282C-9147-47E0-90C5-95CA2D43040F}" srcOrd="12" destOrd="0" presId="urn:microsoft.com/office/officeart/2005/8/layout/bProcess2"/>
    <dgm:cxn modelId="{469201ED-6AB9-4119-9802-2D437458AF6B}" type="presParOf" srcId="{6482282C-9147-47E0-90C5-95CA2D43040F}" destId="{6A34FE47-9F44-4965-9485-1D7F6982FFA3}" srcOrd="0" destOrd="0" presId="urn:microsoft.com/office/officeart/2005/8/layout/bProcess2"/>
    <dgm:cxn modelId="{DA308CAD-A95A-4857-B0D0-90C7C2738C29}" type="presParOf" srcId="{6482282C-9147-47E0-90C5-95CA2D43040F}" destId="{8DB5B7E7-A30F-420D-A038-ADC60C0F214A}" srcOrd="1" destOrd="0" presId="urn:microsoft.com/office/officeart/2005/8/layout/bProcess2"/>
    <dgm:cxn modelId="{E0DA075B-3029-4AFD-A5CF-1333E5C9BC07}" type="presParOf" srcId="{C6969F63-BA8D-4478-A86E-9193BA7BFB82}" destId="{0FE923E8-628B-403D-99ED-C06420F91824}" srcOrd="13" destOrd="0" presId="urn:microsoft.com/office/officeart/2005/8/layout/bProcess2"/>
    <dgm:cxn modelId="{253E2313-514D-46D4-895F-AF2101D229B4}" type="presParOf" srcId="{C6969F63-BA8D-4478-A86E-9193BA7BFB82}" destId="{6ECF499E-EDBD-492E-90E0-7C5DAF4664EF}" srcOrd="14" destOrd="0" presId="urn:microsoft.com/office/officeart/2005/8/layout/bProcess2"/>
    <dgm:cxn modelId="{23945A56-9565-447A-9C3C-354E95BF2AE9}" type="presParOf" srcId="{6ECF499E-EDBD-492E-90E0-7C5DAF4664EF}" destId="{8F913A55-7459-4992-A55D-BB9E58897921}" srcOrd="0" destOrd="0" presId="urn:microsoft.com/office/officeart/2005/8/layout/bProcess2"/>
    <dgm:cxn modelId="{AEEE10A4-C184-45BB-B3C7-3C356F82B136}" type="presParOf" srcId="{6ECF499E-EDBD-492E-90E0-7C5DAF4664EF}" destId="{D6B8FCD1-B660-4E46-9FF4-41A63C1FCC0A}" srcOrd="1" destOrd="0" presId="urn:microsoft.com/office/officeart/2005/8/layout/bProcess2"/>
    <dgm:cxn modelId="{9218F8B4-40AD-4F3C-8CFD-EC193D0063C0}" type="presParOf" srcId="{C6969F63-BA8D-4478-A86E-9193BA7BFB82}" destId="{86D8C17D-C4D6-4D76-9DC8-843F309C9EC5}" srcOrd="15" destOrd="0" presId="urn:microsoft.com/office/officeart/2005/8/layout/bProcess2"/>
    <dgm:cxn modelId="{0BB77F97-D75C-40C7-B5E9-2587DA70B5F7}" type="presParOf" srcId="{C6969F63-BA8D-4478-A86E-9193BA7BFB82}" destId="{32AB6D1D-16D2-477E-86AD-4BA4399546D5}" srcOrd="16" destOrd="0" presId="urn:microsoft.com/office/officeart/2005/8/layout/bProcess2"/>
    <dgm:cxn modelId="{36245B0F-5C54-4811-B6C7-06CAF2819E11}" type="presParOf" srcId="{32AB6D1D-16D2-477E-86AD-4BA4399546D5}" destId="{FEA98985-3D4E-4587-AE17-849511EE930A}" srcOrd="0" destOrd="0" presId="urn:microsoft.com/office/officeart/2005/8/layout/bProcess2"/>
    <dgm:cxn modelId="{1DFDCB93-CCF4-4EA3-B294-E1A0BE427218}" type="presParOf" srcId="{32AB6D1D-16D2-477E-86AD-4BA4399546D5}" destId="{39FFBA46-64CA-4655-A532-B230D4B800DE}" srcOrd="1" destOrd="0" presId="urn:microsoft.com/office/officeart/2005/8/layout/bProcess2"/>
    <dgm:cxn modelId="{A51FD787-A298-4B93-A3B5-2CCFD074AACD}" type="presParOf" srcId="{C6969F63-BA8D-4478-A86E-9193BA7BFB82}" destId="{6F29124D-9FC8-4115-8F7E-597BB916337D}" srcOrd="17" destOrd="0" presId="urn:microsoft.com/office/officeart/2005/8/layout/bProcess2"/>
    <dgm:cxn modelId="{CEA79C63-521B-4F5D-B4EC-A35C5EC64E71}" type="presParOf" srcId="{C6969F63-BA8D-4478-A86E-9193BA7BFB82}" destId="{8D8FDFAA-B4C5-45F5-9F30-50FEF4ECA545}" srcOrd="18" destOrd="0" presId="urn:microsoft.com/office/officeart/2005/8/layout/bProcess2"/>
    <dgm:cxn modelId="{7127F192-71D3-40F6-98F9-9AC48D7433FC}" type="presParOf" srcId="{8D8FDFAA-B4C5-45F5-9F30-50FEF4ECA545}" destId="{BC6624F9-E302-40AA-BE07-6F8BA05A1359}" srcOrd="0" destOrd="0" presId="urn:microsoft.com/office/officeart/2005/8/layout/bProcess2"/>
    <dgm:cxn modelId="{A482FA25-F217-4D52-A880-6F7B9E4AD64E}" type="presParOf" srcId="{8D8FDFAA-B4C5-45F5-9F30-50FEF4ECA545}" destId="{C8B08733-5CB9-47F2-BB21-CC30B32789C7}" srcOrd="1" destOrd="0" presId="urn:microsoft.com/office/officeart/2005/8/layout/bProcess2"/>
    <dgm:cxn modelId="{C39580DB-8D06-47E9-A010-FBE07204BCD8}" type="presParOf" srcId="{C6969F63-BA8D-4478-A86E-9193BA7BFB82}" destId="{DE6F6593-5497-4349-92B2-EEDA8A508225}" srcOrd="19" destOrd="0" presId="urn:microsoft.com/office/officeart/2005/8/layout/bProcess2"/>
    <dgm:cxn modelId="{37036BF1-DD6A-4F1D-A951-3D7EAA4599C2}" type="presParOf" srcId="{C6969F63-BA8D-4478-A86E-9193BA7BFB82}" destId="{BA90429A-E1F6-4D94-A805-A53C428F0E4D}" srcOrd="20" destOrd="0" presId="urn:microsoft.com/office/officeart/2005/8/layout/bProcess2"/>
    <dgm:cxn modelId="{AA734645-C6F2-4B5D-80BB-7A4F94354C27}" type="presParOf" srcId="{BA90429A-E1F6-4D94-A805-A53C428F0E4D}" destId="{A2131FFA-C9DC-4F09-A26B-9564ED470A11}" srcOrd="0" destOrd="0" presId="urn:microsoft.com/office/officeart/2005/8/layout/bProcess2"/>
    <dgm:cxn modelId="{50C405A6-8689-40D1-ACC7-BEF4A2C47C62}" type="presParOf" srcId="{BA90429A-E1F6-4D94-A805-A53C428F0E4D}" destId="{C6761C79-F4F3-4384-8C76-E6EE0D98B03E}" srcOrd="1" destOrd="0" presId="urn:microsoft.com/office/officeart/2005/8/layout/bProcess2"/>
    <dgm:cxn modelId="{A4EBE6CA-7611-413A-BCE3-C3B4574D6A42}" type="presParOf" srcId="{C6969F63-BA8D-4478-A86E-9193BA7BFB82}" destId="{83527B6F-67FC-4088-9E46-DEBC4A806522}" srcOrd="21" destOrd="0" presId="urn:microsoft.com/office/officeart/2005/8/layout/bProcess2"/>
    <dgm:cxn modelId="{57778F81-D667-4FF2-B911-34EBE7C01435}" type="presParOf" srcId="{C6969F63-BA8D-4478-A86E-9193BA7BFB82}" destId="{7C8F78FD-9102-47CF-B5F8-D3983EBB97C7}" srcOrd="2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A648E1-6484-4C5A-82DA-DAAB0A92E43D}"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1A75E5B0-2E84-46D7-BA79-3657BC37DEBB}">
      <dgm:prSet phldrT="[Text]"/>
      <dgm:spPr/>
      <dgm:t>
        <a:bodyPr/>
        <a:lstStyle/>
        <a:p>
          <a:r>
            <a:rPr lang="en-US" dirty="0" smtClean="0"/>
            <a:t>Source</a:t>
          </a:r>
          <a:endParaRPr lang="en-US" dirty="0"/>
        </a:p>
      </dgm:t>
    </dgm:pt>
    <dgm:pt modelId="{083A46F4-6AC1-452C-8CB7-629A5F982DF4}" type="parTrans" cxnId="{6A5CAC67-1E28-4276-B468-8809BF24018F}">
      <dgm:prSet/>
      <dgm:spPr/>
      <dgm:t>
        <a:bodyPr/>
        <a:lstStyle/>
        <a:p>
          <a:endParaRPr lang="en-US"/>
        </a:p>
      </dgm:t>
    </dgm:pt>
    <dgm:pt modelId="{28908F5D-1C25-48CA-8986-A30F8E7A7935}" type="sibTrans" cxnId="{6A5CAC67-1E28-4276-B468-8809BF24018F}">
      <dgm:prSet/>
      <dgm:spPr/>
      <dgm:t>
        <a:bodyPr/>
        <a:lstStyle/>
        <a:p>
          <a:endParaRPr lang="en-US"/>
        </a:p>
      </dgm:t>
    </dgm:pt>
    <dgm:pt modelId="{E6F8745F-2700-483A-8F67-C9C5F2E06DA6}">
      <dgm:prSet phldrT="[Text]"/>
      <dgm:spPr/>
      <dgm:t>
        <a:bodyPr/>
        <a:lstStyle/>
        <a:p>
          <a:r>
            <a:rPr lang="en-US" dirty="0" smtClean="0"/>
            <a:t>PNX</a:t>
          </a:r>
          <a:endParaRPr lang="en-US" dirty="0"/>
        </a:p>
      </dgm:t>
    </dgm:pt>
    <dgm:pt modelId="{8956C4AF-7183-4054-8B96-752A1EE4C5F5}" type="parTrans" cxnId="{8B8CF7C4-55DB-4D08-9DB8-C86355516458}">
      <dgm:prSet/>
      <dgm:spPr/>
      <dgm:t>
        <a:bodyPr/>
        <a:lstStyle/>
        <a:p>
          <a:endParaRPr lang="en-US"/>
        </a:p>
      </dgm:t>
    </dgm:pt>
    <dgm:pt modelId="{EDB829E6-28AB-44F7-846A-2D5EF6EAED48}" type="sibTrans" cxnId="{8B8CF7C4-55DB-4D08-9DB8-C86355516458}">
      <dgm:prSet/>
      <dgm:spPr/>
      <dgm:t>
        <a:bodyPr/>
        <a:lstStyle/>
        <a:p>
          <a:endParaRPr lang="en-US"/>
        </a:p>
      </dgm:t>
    </dgm:pt>
    <dgm:pt modelId="{F9AD1288-45B6-4BFA-8211-F7B3C556485B}">
      <dgm:prSet phldrT="[Text]"/>
      <dgm:spPr/>
      <dgm:t>
        <a:bodyPr/>
        <a:lstStyle/>
        <a:p>
          <a:r>
            <a:rPr lang="en-US" dirty="0" smtClean="0"/>
            <a:t>Institution</a:t>
          </a:r>
          <a:endParaRPr lang="en-US" dirty="0"/>
        </a:p>
      </dgm:t>
    </dgm:pt>
    <dgm:pt modelId="{C252C28C-3DA9-4398-8525-06102F73E2D9}" type="parTrans" cxnId="{ADE95668-B130-4C71-8AF1-9734FE351820}">
      <dgm:prSet/>
      <dgm:spPr/>
      <dgm:t>
        <a:bodyPr/>
        <a:lstStyle/>
        <a:p>
          <a:endParaRPr lang="en-US"/>
        </a:p>
      </dgm:t>
    </dgm:pt>
    <dgm:pt modelId="{7D7A484A-B09B-4036-94B5-08A8C65BAC71}" type="sibTrans" cxnId="{ADE95668-B130-4C71-8AF1-9734FE351820}">
      <dgm:prSet/>
      <dgm:spPr/>
      <dgm:t>
        <a:bodyPr/>
        <a:lstStyle/>
        <a:p>
          <a:endParaRPr lang="en-US"/>
        </a:p>
      </dgm:t>
    </dgm:pt>
    <dgm:pt modelId="{C03E1E02-5802-4467-A492-A8A92D208947}">
      <dgm:prSet phldrT="[Text]"/>
      <dgm:spPr/>
      <dgm:t>
        <a:bodyPr/>
        <a:lstStyle/>
        <a:p>
          <a:r>
            <a:rPr lang="en-US" dirty="0" smtClean="0"/>
            <a:t>Category code</a:t>
          </a:r>
          <a:endParaRPr lang="en-US" dirty="0"/>
        </a:p>
      </dgm:t>
    </dgm:pt>
    <dgm:pt modelId="{59C4E6DB-5087-42B1-81D4-B444ADEFF0A9}" type="parTrans" cxnId="{600F72E0-2519-4F7E-8629-AD54FEA81094}">
      <dgm:prSet/>
      <dgm:spPr/>
      <dgm:t>
        <a:bodyPr/>
        <a:lstStyle/>
        <a:p>
          <a:endParaRPr lang="en-US"/>
        </a:p>
      </dgm:t>
    </dgm:pt>
    <dgm:pt modelId="{4031169C-5BD0-42A7-BCB1-B5A9CB703C00}" type="sibTrans" cxnId="{600F72E0-2519-4F7E-8629-AD54FEA81094}">
      <dgm:prSet/>
      <dgm:spPr/>
      <dgm:t>
        <a:bodyPr/>
        <a:lstStyle/>
        <a:p>
          <a:endParaRPr lang="en-US"/>
        </a:p>
      </dgm:t>
    </dgm:pt>
    <dgm:pt modelId="{99DD017D-920A-4807-9FFB-75C7C3BD5E9A}">
      <dgm:prSet phldrT="[Text]"/>
      <dgm:spPr/>
      <dgm:t>
        <a:bodyPr/>
        <a:lstStyle/>
        <a:p>
          <a:r>
            <a:rPr lang="en-US" dirty="0" smtClean="0"/>
            <a:t>Calculation</a:t>
          </a:r>
          <a:endParaRPr lang="en-US" dirty="0"/>
        </a:p>
      </dgm:t>
    </dgm:pt>
    <dgm:pt modelId="{34618178-8855-49E0-B00A-63A4954D4CA3}" type="parTrans" cxnId="{F2ED89F2-E3CC-49C5-9E21-D9CA72A269BD}">
      <dgm:prSet/>
      <dgm:spPr/>
      <dgm:t>
        <a:bodyPr/>
        <a:lstStyle/>
        <a:p>
          <a:endParaRPr lang="en-US"/>
        </a:p>
      </dgm:t>
    </dgm:pt>
    <dgm:pt modelId="{E80D3814-2EC9-4098-A2FC-D7EA42515957}" type="sibTrans" cxnId="{F2ED89F2-E3CC-49C5-9E21-D9CA72A269BD}">
      <dgm:prSet/>
      <dgm:spPr/>
      <dgm:t>
        <a:bodyPr/>
        <a:lstStyle/>
        <a:p>
          <a:endParaRPr lang="en-US"/>
        </a:p>
      </dgm:t>
    </dgm:pt>
    <dgm:pt modelId="{1DB26ED7-75B1-4648-80BD-8FB33E63ABAC}">
      <dgm:prSet phldrT="[Text]"/>
      <dgm:spPr/>
      <dgm:t>
        <a:bodyPr/>
        <a:lstStyle/>
        <a:p>
          <a:r>
            <a:rPr lang="en-US" dirty="0" smtClean="0"/>
            <a:t>Mapping Table</a:t>
          </a:r>
          <a:endParaRPr lang="en-US" dirty="0"/>
        </a:p>
      </dgm:t>
    </dgm:pt>
    <dgm:pt modelId="{173FFA4F-4B8B-4D2E-BBD9-A70934E5AE65}" type="parTrans" cxnId="{F34E8F79-A2F5-466A-A2F4-52A10454DB33}">
      <dgm:prSet/>
      <dgm:spPr/>
      <dgm:t>
        <a:bodyPr/>
        <a:lstStyle/>
        <a:p>
          <a:endParaRPr lang="en-US"/>
        </a:p>
      </dgm:t>
    </dgm:pt>
    <dgm:pt modelId="{DE3B75C6-B0D3-42D0-9C51-CFA782D6A2EF}" type="sibTrans" cxnId="{F34E8F79-A2F5-466A-A2F4-52A10454DB33}">
      <dgm:prSet/>
      <dgm:spPr/>
      <dgm:t>
        <a:bodyPr/>
        <a:lstStyle/>
        <a:p>
          <a:endParaRPr lang="en-US"/>
        </a:p>
      </dgm:t>
    </dgm:pt>
    <dgm:pt modelId="{70EC2449-72F7-444A-AB10-113EFDEDBF11}">
      <dgm:prSet phldrT="[Text]"/>
      <dgm:spPr/>
      <dgm:t>
        <a:bodyPr/>
        <a:lstStyle/>
        <a:p>
          <a:r>
            <a:rPr lang="en-US" dirty="0" smtClean="0"/>
            <a:t>Delivery Manager</a:t>
          </a:r>
          <a:endParaRPr lang="en-US" dirty="0"/>
        </a:p>
      </dgm:t>
    </dgm:pt>
    <dgm:pt modelId="{5DBEF633-20B3-4263-949D-D3C7814D3A0B}" type="parTrans" cxnId="{52E28D39-A9E4-44B3-A70D-CD31E6590386}">
      <dgm:prSet/>
      <dgm:spPr/>
      <dgm:t>
        <a:bodyPr/>
        <a:lstStyle/>
        <a:p>
          <a:endParaRPr lang="en-US"/>
        </a:p>
      </dgm:t>
    </dgm:pt>
    <dgm:pt modelId="{9EDF019C-3AF1-43EE-A40F-6A44E7249B86}" type="sibTrans" cxnId="{52E28D39-A9E4-44B3-A70D-CD31E6590386}">
      <dgm:prSet/>
      <dgm:spPr/>
      <dgm:t>
        <a:bodyPr/>
        <a:lstStyle/>
        <a:p>
          <a:endParaRPr lang="en-US"/>
        </a:p>
      </dgm:t>
    </dgm:pt>
    <dgm:pt modelId="{1DE5D48C-51D2-4C50-9790-A4D498D99FB7}">
      <dgm:prSet/>
      <dgm:spPr/>
      <dgm:t>
        <a:bodyPr/>
        <a:lstStyle/>
        <a:p>
          <a:r>
            <a:rPr lang="en-US" dirty="0" smtClean="0"/>
            <a:t>Result</a:t>
          </a:r>
          <a:endParaRPr lang="en-US" dirty="0"/>
        </a:p>
      </dgm:t>
    </dgm:pt>
    <dgm:pt modelId="{DD3FEF90-137D-4028-8CF5-9153C0B5BF87}" type="parTrans" cxnId="{4B56E628-2037-4B48-A2D7-25DCCFAE0D99}">
      <dgm:prSet/>
      <dgm:spPr/>
      <dgm:t>
        <a:bodyPr/>
        <a:lstStyle/>
        <a:p>
          <a:endParaRPr lang="en-US"/>
        </a:p>
      </dgm:t>
    </dgm:pt>
    <dgm:pt modelId="{B6164D13-2CF0-41B8-8B78-B7B694975080}" type="sibTrans" cxnId="{4B56E628-2037-4B48-A2D7-25DCCFAE0D99}">
      <dgm:prSet/>
      <dgm:spPr/>
      <dgm:t>
        <a:bodyPr/>
        <a:lstStyle/>
        <a:p>
          <a:endParaRPr lang="en-US"/>
        </a:p>
      </dgm:t>
    </dgm:pt>
    <dgm:pt modelId="{D1B4BEFA-5F59-40B5-A460-5CA86E12F2E3}">
      <dgm:prSet/>
      <dgm:spPr/>
      <dgm:t>
        <a:bodyPr/>
        <a:lstStyle/>
        <a:p>
          <a:r>
            <a:rPr lang="en-US" dirty="0" smtClean="0"/>
            <a:t>Aleph:</a:t>
          </a:r>
          <a:r>
            <a:rPr lang="en-US" baseline="0" dirty="0" smtClean="0"/>
            <a:t> FMT </a:t>
          </a:r>
          <a:r>
            <a:rPr lang="en-US" baseline="0" dirty="0" err="1" smtClean="0"/>
            <a:t>Ldr</a:t>
          </a:r>
          <a:r>
            <a:rPr lang="en-US" baseline="0" dirty="0" smtClean="0"/>
            <a:t> </a:t>
          </a:r>
          <a:endParaRPr lang="en-US" dirty="0"/>
        </a:p>
      </dgm:t>
    </dgm:pt>
    <dgm:pt modelId="{849AD1C6-1BD5-4960-B10A-2C1671E2E860}" type="parTrans" cxnId="{30BDCB74-A19E-45C4-873E-06D28A364C26}">
      <dgm:prSet/>
      <dgm:spPr/>
      <dgm:t>
        <a:bodyPr/>
        <a:lstStyle/>
        <a:p>
          <a:endParaRPr lang="en-US"/>
        </a:p>
      </dgm:t>
    </dgm:pt>
    <dgm:pt modelId="{C17639C1-2630-485B-9AE8-6B1A309655A8}" type="sibTrans" cxnId="{30BDCB74-A19E-45C4-873E-06D28A364C26}">
      <dgm:prSet/>
      <dgm:spPr/>
      <dgm:t>
        <a:bodyPr/>
        <a:lstStyle/>
        <a:p>
          <a:endParaRPr lang="en-US"/>
        </a:p>
      </dgm:t>
    </dgm:pt>
    <dgm:pt modelId="{476FA3A8-C01E-4433-BBE5-D904992F5752}">
      <dgm:prSet/>
      <dgm:spPr/>
      <dgm:t>
        <a:bodyPr/>
        <a:lstStyle/>
        <a:p>
          <a:r>
            <a:rPr lang="en-US" dirty="0" smtClean="0"/>
            <a:t>Alma: INT</a:t>
          </a:r>
          <a:endParaRPr lang="en-US" dirty="0"/>
        </a:p>
      </dgm:t>
    </dgm:pt>
    <dgm:pt modelId="{266F3D30-12DD-4C68-B3CB-586F9CCCF98C}" type="parTrans" cxnId="{6593A695-EF40-458D-A1B5-2FE5B1235103}">
      <dgm:prSet/>
      <dgm:spPr/>
      <dgm:t>
        <a:bodyPr/>
        <a:lstStyle/>
        <a:p>
          <a:endParaRPr lang="en-US"/>
        </a:p>
      </dgm:t>
    </dgm:pt>
    <dgm:pt modelId="{897DFB2A-BA5A-4D87-B1BF-12A934378F26}" type="sibTrans" cxnId="{6593A695-EF40-458D-A1B5-2FE5B1235103}">
      <dgm:prSet/>
      <dgm:spPr/>
      <dgm:t>
        <a:bodyPr/>
        <a:lstStyle/>
        <a:p>
          <a:endParaRPr lang="en-US"/>
        </a:p>
      </dgm:t>
    </dgm:pt>
    <dgm:pt modelId="{0FB95803-EE9C-40B6-9AA3-8429F7C48D37}">
      <dgm:prSet/>
      <dgm:spPr/>
      <dgm:t>
        <a:bodyPr/>
        <a:lstStyle/>
        <a:p>
          <a:r>
            <a:rPr lang="en-US" dirty="0" smtClean="0"/>
            <a:t>View it</a:t>
          </a:r>
          <a:endParaRPr lang="en-US" dirty="0"/>
        </a:p>
      </dgm:t>
    </dgm:pt>
    <dgm:pt modelId="{27C0C8B4-CBE7-4761-B90F-FBF8ED3A2802}" type="parTrans" cxnId="{7543550C-7C4C-484F-8512-A733EF05E6EE}">
      <dgm:prSet/>
      <dgm:spPr/>
      <dgm:t>
        <a:bodyPr/>
        <a:lstStyle/>
        <a:p>
          <a:endParaRPr lang="en-US"/>
        </a:p>
      </dgm:t>
    </dgm:pt>
    <dgm:pt modelId="{D911EEE8-92CA-497D-B96C-7573F9C21C25}" type="sibTrans" cxnId="{7543550C-7C4C-484F-8512-A733EF05E6EE}">
      <dgm:prSet/>
      <dgm:spPr/>
      <dgm:t>
        <a:bodyPr/>
        <a:lstStyle/>
        <a:p>
          <a:endParaRPr lang="en-US"/>
        </a:p>
      </dgm:t>
    </dgm:pt>
    <dgm:pt modelId="{E814FE0F-0DFD-428D-82EE-6540D5490DD9}">
      <dgm:prSet/>
      <dgm:spPr/>
      <dgm:t>
        <a:bodyPr/>
        <a:lstStyle/>
        <a:p>
          <a:r>
            <a:rPr lang="en-US" dirty="0" smtClean="0"/>
            <a:t>Get it</a:t>
          </a:r>
          <a:endParaRPr lang="en-US" dirty="0"/>
        </a:p>
      </dgm:t>
    </dgm:pt>
    <dgm:pt modelId="{64176D8C-8863-4998-B804-DC2B9998262B}" type="parTrans" cxnId="{6D78D246-6BF4-44DF-B928-22A04916A290}">
      <dgm:prSet/>
      <dgm:spPr/>
      <dgm:t>
        <a:bodyPr/>
        <a:lstStyle/>
        <a:p>
          <a:endParaRPr lang="en-US"/>
        </a:p>
      </dgm:t>
    </dgm:pt>
    <dgm:pt modelId="{D58A8FA6-9259-44D4-B007-A0BE0F6A8592}" type="sibTrans" cxnId="{6D78D246-6BF4-44DF-B928-22A04916A290}">
      <dgm:prSet/>
      <dgm:spPr/>
      <dgm:t>
        <a:bodyPr/>
        <a:lstStyle/>
        <a:p>
          <a:endParaRPr lang="en-US"/>
        </a:p>
      </dgm:t>
    </dgm:pt>
    <dgm:pt modelId="{19309A05-DCE2-4D77-AE19-A8E24E955DE4}" type="pres">
      <dgm:prSet presAssocID="{B9A648E1-6484-4C5A-82DA-DAAB0A92E43D}" presName="Name0" presStyleCnt="0">
        <dgm:presLayoutVars>
          <dgm:dir/>
          <dgm:animLvl val="lvl"/>
          <dgm:resizeHandles val="exact"/>
        </dgm:presLayoutVars>
      </dgm:prSet>
      <dgm:spPr/>
      <dgm:t>
        <a:bodyPr/>
        <a:lstStyle/>
        <a:p>
          <a:endParaRPr lang="en-US"/>
        </a:p>
      </dgm:t>
    </dgm:pt>
    <dgm:pt modelId="{B412E8CD-9D26-43A0-8F7E-363C830744D7}" type="pres">
      <dgm:prSet presAssocID="{1A75E5B0-2E84-46D7-BA79-3657BC37DEBB}" presName="composite" presStyleCnt="0"/>
      <dgm:spPr/>
    </dgm:pt>
    <dgm:pt modelId="{4BBA0E6F-26ED-4DB3-B778-9557A3892A3A}" type="pres">
      <dgm:prSet presAssocID="{1A75E5B0-2E84-46D7-BA79-3657BC37DEBB}" presName="parTx" presStyleLbl="node1" presStyleIdx="0" presStyleCnt="4">
        <dgm:presLayoutVars>
          <dgm:chMax val="0"/>
          <dgm:chPref val="0"/>
          <dgm:bulletEnabled val="1"/>
        </dgm:presLayoutVars>
      </dgm:prSet>
      <dgm:spPr/>
      <dgm:t>
        <a:bodyPr/>
        <a:lstStyle/>
        <a:p>
          <a:endParaRPr lang="en-US"/>
        </a:p>
      </dgm:t>
    </dgm:pt>
    <dgm:pt modelId="{9D75ED06-1D28-4803-8489-3FA4B7677C3A}" type="pres">
      <dgm:prSet presAssocID="{1A75E5B0-2E84-46D7-BA79-3657BC37DEBB}" presName="desTx" presStyleLbl="revTx" presStyleIdx="0" presStyleCnt="4">
        <dgm:presLayoutVars>
          <dgm:bulletEnabled val="1"/>
        </dgm:presLayoutVars>
      </dgm:prSet>
      <dgm:spPr/>
      <dgm:t>
        <a:bodyPr/>
        <a:lstStyle/>
        <a:p>
          <a:endParaRPr lang="en-US"/>
        </a:p>
      </dgm:t>
    </dgm:pt>
    <dgm:pt modelId="{CC7A7C91-07F0-4F36-B441-361DE1AE9A52}" type="pres">
      <dgm:prSet presAssocID="{28908F5D-1C25-48CA-8986-A30F8E7A7935}" presName="space" presStyleCnt="0"/>
      <dgm:spPr/>
    </dgm:pt>
    <dgm:pt modelId="{8F1ECF2D-5DF4-48AF-8E1C-D381B8951756}" type="pres">
      <dgm:prSet presAssocID="{E6F8745F-2700-483A-8F67-C9C5F2E06DA6}" presName="composite" presStyleCnt="0"/>
      <dgm:spPr/>
    </dgm:pt>
    <dgm:pt modelId="{9AF69C99-E5E6-41FC-88B9-90DD5C5C014D}" type="pres">
      <dgm:prSet presAssocID="{E6F8745F-2700-483A-8F67-C9C5F2E06DA6}" presName="parTx" presStyleLbl="node1" presStyleIdx="1" presStyleCnt="4">
        <dgm:presLayoutVars>
          <dgm:chMax val="0"/>
          <dgm:chPref val="0"/>
          <dgm:bulletEnabled val="1"/>
        </dgm:presLayoutVars>
      </dgm:prSet>
      <dgm:spPr/>
      <dgm:t>
        <a:bodyPr/>
        <a:lstStyle/>
        <a:p>
          <a:endParaRPr lang="en-US"/>
        </a:p>
      </dgm:t>
    </dgm:pt>
    <dgm:pt modelId="{78BD1CE8-0C33-4EB5-B6E9-670E2CB61CE3}" type="pres">
      <dgm:prSet presAssocID="{E6F8745F-2700-483A-8F67-C9C5F2E06DA6}" presName="desTx" presStyleLbl="revTx" presStyleIdx="1" presStyleCnt="4">
        <dgm:presLayoutVars>
          <dgm:bulletEnabled val="1"/>
        </dgm:presLayoutVars>
      </dgm:prSet>
      <dgm:spPr/>
      <dgm:t>
        <a:bodyPr/>
        <a:lstStyle/>
        <a:p>
          <a:endParaRPr lang="en-US"/>
        </a:p>
      </dgm:t>
    </dgm:pt>
    <dgm:pt modelId="{C0754F6A-D351-4642-9F23-EB6862C5116B}" type="pres">
      <dgm:prSet presAssocID="{EDB829E6-28AB-44F7-846A-2D5EF6EAED48}" presName="space" presStyleCnt="0"/>
      <dgm:spPr/>
    </dgm:pt>
    <dgm:pt modelId="{F66E87A2-0028-4006-8413-110926C25503}" type="pres">
      <dgm:prSet presAssocID="{99DD017D-920A-4807-9FFB-75C7C3BD5E9A}" presName="composite" presStyleCnt="0"/>
      <dgm:spPr/>
    </dgm:pt>
    <dgm:pt modelId="{A65F7BBA-A96D-4301-8579-E98366FB7185}" type="pres">
      <dgm:prSet presAssocID="{99DD017D-920A-4807-9FFB-75C7C3BD5E9A}" presName="parTx" presStyleLbl="node1" presStyleIdx="2" presStyleCnt="4">
        <dgm:presLayoutVars>
          <dgm:chMax val="0"/>
          <dgm:chPref val="0"/>
          <dgm:bulletEnabled val="1"/>
        </dgm:presLayoutVars>
      </dgm:prSet>
      <dgm:spPr/>
      <dgm:t>
        <a:bodyPr/>
        <a:lstStyle/>
        <a:p>
          <a:endParaRPr lang="en-US"/>
        </a:p>
      </dgm:t>
    </dgm:pt>
    <dgm:pt modelId="{F328FC10-E97F-4DCC-BD4C-455AB8CFFA71}" type="pres">
      <dgm:prSet presAssocID="{99DD017D-920A-4807-9FFB-75C7C3BD5E9A}" presName="desTx" presStyleLbl="revTx" presStyleIdx="2" presStyleCnt="4">
        <dgm:presLayoutVars>
          <dgm:bulletEnabled val="1"/>
        </dgm:presLayoutVars>
      </dgm:prSet>
      <dgm:spPr/>
      <dgm:t>
        <a:bodyPr/>
        <a:lstStyle/>
        <a:p>
          <a:endParaRPr lang="en-US"/>
        </a:p>
      </dgm:t>
    </dgm:pt>
    <dgm:pt modelId="{CC03D741-0AB4-469F-AD99-669A8F6F1E39}" type="pres">
      <dgm:prSet presAssocID="{E80D3814-2EC9-4098-A2FC-D7EA42515957}" presName="space" presStyleCnt="0"/>
      <dgm:spPr/>
    </dgm:pt>
    <dgm:pt modelId="{877D90BB-0E84-499F-9A1A-5D69CE15A804}" type="pres">
      <dgm:prSet presAssocID="{1DE5D48C-51D2-4C50-9790-A4D498D99FB7}" presName="composite" presStyleCnt="0"/>
      <dgm:spPr/>
    </dgm:pt>
    <dgm:pt modelId="{35F37229-24E7-458E-9255-0BFE2AC82A3D}" type="pres">
      <dgm:prSet presAssocID="{1DE5D48C-51D2-4C50-9790-A4D498D99FB7}" presName="parTx" presStyleLbl="node1" presStyleIdx="3" presStyleCnt="4">
        <dgm:presLayoutVars>
          <dgm:chMax val="0"/>
          <dgm:chPref val="0"/>
          <dgm:bulletEnabled val="1"/>
        </dgm:presLayoutVars>
      </dgm:prSet>
      <dgm:spPr/>
      <dgm:t>
        <a:bodyPr/>
        <a:lstStyle/>
        <a:p>
          <a:endParaRPr lang="en-US"/>
        </a:p>
      </dgm:t>
    </dgm:pt>
    <dgm:pt modelId="{87F83B69-CA17-43FD-9330-976FEF525D9B}" type="pres">
      <dgm:prSet presAssocID="{1DE5D48C-51D2-4C50-9790-A4D498D99FB7}" presName="desTx" presStyleLbl="revTx" presStyleIdx="3" presStyleCnt="4">
        <dgm:presLayoutVars>
          <dgm:bulletEnabled val="1"/>
        </dgm:presLayoutVars>
      </dgm:prSet>
      <dgm:spPr/>
      <dgm:t>
        <a:bodyPr/>
        <a:lstStyle/>
        <a:p>
          <a:endParaRPr lang="en-US"/>
        </a:p>
      </dgm:t>
    </dgm:pt>
  </dgm:ptLst>
  <dgm:cxnLst>
    <dgm:cxn modelId="{060EBA40-3C82-40CD-9B78-06F901B610B3}" type="presOf" srcId="{1A75E5B0-2E84-46D7-BA79-3657BC37DEBB}" destId="{4BBA0E6F-26ED-4DB3-B778-9557A3892A3A}" srcOrd="0" destOrd="0" presId="urn:microsoft.com/office/officeart/2005/8/layout/chevron1"/>
    <dgm:cxn modelId="{F34E8F79-A2F5-466A-A2F4-52A10454DB33}" srcId="{99DD017D-920A-4807-9FFB-75C7C3BD5E9A}" destId="{1DB26ED7-75B1-4648-80BD-8FB33E63ABAC}" srcOrd="0" destOrd="0" parTransId="{173FFA4F-4B8B-4D2E-BBD9-A70934E5AE65}" sibTransId="{DE3B75C6-B0D3-42D0-9C51-CFA782D6A2EF}"/>
    <dgm:cxn modelId="{6A5CAC67-1E28-4276-B468-8809BF24018F}" srcId="{B9A648E1-6484-4C5A-82DA-DAAB0A92E43D}" destId="{1A75E5B0-2E84-46D7-BA79-3657BC37DEBB}" srcOrd="0" destOrd="0" parTransId="{083A46F4-6AC1-452C-8CB7-629A5F982DF4}" sibTransId="{28908F5D-1C25-48CA-8986-A30F8E7A7935}"/>
    <dgm:cxn modelId="{8B8CF7C4-55DB-4D08-9DB8-C86355516458}" srcId="{B9A648E1-6484-4C5A-82DA-DAAB0A92E43D}" destId="{E6F8745F-2700-483A-8F67-C9C5F2E06DA6}" srcOrd="1" destOrd="0" parTransId="{8956C4AF-7183-4054-8B96-752A1EE4C5F5}" sibTransId="{EDB829E6-28AB-44F7-846A-2D5EF6EAED48}"/>
    <dgm:cxn modelId="{84C69C9E-A002-4865-A917-F135E0460A6E}" type="presOf" srcId="{B9A648E1-6484-4C5A-82DA-DAAB0A92E43D}" destId="{19309A05-DCE2-4D77-AE19-A8E24E955DE4}" srcOrd="0" destOrd="0" presId="urn:microsoft.com/office/officeart/2005/8/layout/chevron1"/>
    <dgm:cxn modelId="{F2ED89F2-E3CC-49C5-9E21-D9CA72A269BD}" srcId="{B9A648E1-6484-4C5A-82DA-DAAB0A92E43D}" destId="{99DD017D-920A-4807-9FFB-75C7C3BD5E9A}" srcOrd="2" destOrd="0" parTransId="{34618178-8855-49E0-B00A-63A4954D4CA3}" sibTransId="{E80D3814-2EC9-4098-A2FC-D7EA42515957}"/>
    <dgm:cxn modelId="{4B56E628-2037-4B48-A2D7-25DCCFAE0D99}" srcId="{B9A648E1-6484-4C5A-82DA-DAAB0A92E43D}" destId="{1DE5D48C-51D2-4C50-9790-A4D498D99FB7}" srcOrd="3" destOrd="0" parTransId="{DD3FEF90-137D-4028-8CF5-9153C0B5BF87}" sibTransId="{B6164D13-2CF0-41B8-8B78-B7B694975080}"/>
    <dgm:cxn modelId="{6809C98D-2919-41DC-92FD-29098F636F73}" type="presOf" srcId="{F9AD1288-45B6-4BFA-8211-F7B3C556485B}" destId="{78BD1CE8-0C33-4EB5-B6E9-670E2CB61CE3}" srcOrd="0" destOrd="0" presId="urn:microsoft.com/office/officeart/2005/8/layout/chevron1"/>
    <dgm:cxn modelId="{600F72E0-2519-4F7E-8629-AD54FEA81094}" srcId="{E6F8745F-2700-483A-8F67-C9C5F2E06DA6}" destId="{C03E1E02-5802-4467-A492-A8A92D208947}" srcOrd="1" destOrd="0" parTransId="{59C4E6DB-5087-42B1-81D4-B444ADEFF0A9}" sibTransId="{4031169C-5BD0-42A7-BCB1-B5A9CB703C00}"/>
    <dgm:cxn modelId="{52E28D39-A9E4-44B3-A70D-CD31E6590386}" srcId="{99DD017D-920A-4807-9FFB-75C7C3BD5E9A}" destId="{70EC2449-72F7-444A-AB10-113EFDEDBF11}" srcOrd="1" destOrd="0" parTransId="{5DBEF633-20B3-4263-949D-D3C7814D3A0B}" sibTransId="{9EDF019C-3AF1-43EE-A40F-6A44E7249B86}"/>
    <dgm:cxn modelId="{53B8A61A-0B53-438F-AD77-AD4A3DE59371}" type="presOf" srcId="{1DB26ED7-75B1-4648-80BD-8FB33E63ABAC}" destId="{F328FC10-E97F-4DCC-BD4C-455AB8CFFA71}" srcOrd="0" destOrd="0" presId="urn:microsoft.com/office/officeart/2005/8/layout/chevron1"/>
    <dgm:cxn modelId="{02CC65C8-DD82-46A1-9009-F079B15962DA}" type="presOf" srcId="{476FA3A8-C01E-4433-BBE5-D904992F5752}" destId="{9D75ED06-1D28-4803-8489-3FA4B7677C3A}" srcOrd="0" destOrd="1" presId="urn:microsoft.com/office/officeart/2005/8/layout/chevron1"/>
    <dgm:cxn modelId="{5F498BA8-7FCF-4DF3-8561-C2C7B67C7A5D}" type="presOf" srcId="{1DE5D48C-51D2-4C50-9790-A4D498D99FB7}" destId="{35F37229-24E7-458E-9255-0BFE2AC82A3D}" srcOrd="0" destOrd="0" presId="urn:microsoft.com/office/officeart/2005/8/layout/chevron1"/>
    <dgm:cxn modelId="{AF16D960-8EFB-4DE3-8EA5-320AA3F7C608}" type="presOf" srcId="{99DD017D-920A-4807-9FFB-75C7C3BD5E9A}" destId="{A65F7BBA-A96D-4301-8579-E98366FB7185}" srcOrd="0" destOrd="0" presId="urn:microsoft.com/office/officeart/2005/8/layout/chevron1"/>
    <dgm:cxn modelId="{6593A695-EF40-458D-A1B5-2FE5B1235103}" srcId="{1A75E5B0-2E84-46D7-BA79-3657BC37DEBB}" destId="{476FA3A8-C01E-4433-BBE5-D904992F5752}" srcOrd="1" destOrd="0" parTransId="{266F3D30-12DD-4C68-B3CB-586F9CCCF98C}" sibTransId="{897DFB2A-BA5A-4D87-B1BF-12A934378F26}"/>
    <dgm:cxn modelId="{B5FBAA51-048A-488D-8F15-FC656317DBBC}" type="presOf" srcId="{E814FE0F-0DFD-428D-82EE-6540D5490DD9}" destId="{87F83B69-CA17-43FD-9330-976FEF525D9B}" srcOrd="0" destOrd="1" presId="urn:microsoft.com/office/officeart/2005/8/layout/chevron1"/>
    <dgm:cxn modelId="{5003FFDD-1AF7-42D7-A726-47AE34E65669}" type="presOf" srcId="{70EC2449-72F7-444A-AB10-113EFDEDBF11}" destId="{F328FC10-E97F-4DCC-BD4C-455AB8CFFA71}" srcOrd="0" destOrd="1" presId="urn:microsoft.com/office/officeart/2005/8/layout/chevron1"/>
    <dgm:cxn modelId="{9A68A73D-7C69-4B7D-83A1-ABB4FBD4A215}" type="presOf" srcId="{0FB95803-EE9C-40B6-9AA3-8429F7C48D37}" destId="{87F83B69-CA17-43FD-9330-976FEF525D9B}" srcOrd="0" destOrd="0" presId="urn:microsoft.com/office/officeart/2005/8/layout/chevron1"/>
    <dgm:cxn modelId="{6D78D246-6BF4-44DF-B928-22A04916A290}" srcId="{1DE5D48C-51D2-4C50-9790-A4D498D99FB7}" destId="{E814FE0F-0DFD-428D-82EE-6540D5490DD9}" srcOrd="1" destOrd="0" parTransId="{64176D8C-8863-4998-B804-DC2B9998262B}" sibTransId="{D58A8FA6-9259-44D4-B007-A0BE0F6A8592}"/>
    <dgm:cxn modelId="{7543550C-7C4C-484F-8512-A733EF05E6EE}" srcId="{1DE5D48C-51D2-4C50-9790-A4D498D99FB7}" destId="{0FB95803-EE9C-40B6-9AA3-8429F7C48D37}" srcOrd="0" destOrd="0" parTransId="{27C0C8B4-CBE7-4761-B90F-FBF8ED3A2802}" sibTransId="{D911EEE8-92CA-497D-B96C-7573F9C21C25}"/>
    <dgm:cxn modelId="{D0A43D05-1AA4-4354-A974-9C434F9DEEAC}" type="presOf" srcId="{D1B4BEFA-5F59-40B5-A460-5CA86E12F2E3}" destId="{9D75ED06-1D28-4803-8489-3FA4B7677C3A}" srcOrd="0" destOrd="0" presId="urn:microsoft.com/office/officeart/2005/8/layout/chevron1"/>
    <dgm:cxn modelId="{F401CE20-2BEA-4C57-918E-8A46EDB4107A}" type="presOf" srcId="{E6F8745F-2700-483A-8F67-C9C5F2E06DA6}" destId="{9AF69C99-E5E6-41FC-88B9-90DD5C5C014D}" srcOrd="0" destOrd="0" presId="urn:microsoft.com/office/officeart/2005/8/layout/chevron1"/>
    <dgm:cxn modelId="{81694B9A-13C6-4D80-9E87-5D3D02C1E70C}" type="presOf" srcId="{C03E1E02-5802-4467-A492-A8A92D208947}" destId="{78BD1CE8-0C33-4EB5-B6E9-670E2CB61CE3}" srcOrd="0" destOrd="1" presId="urn:microsoft.com/office/officeart/2005/8/layout/chevron1"/>
    <dgm:cxn modelId="{ADE95668-B130-4C71-8AF1-9734FE351820}" srcId="{E6F8745F-2700-483A-8F67-C9C5F2E06DA6}" destId="{F9AD1288-45B6-4BFA-8211-F7B3C556485B}" srcOrd="0" destOrd="0" parTransId="{C252C28C-3DA9-4398-8525-06102F73E2D9}" sibTransId="{7D7A484A-B09B-4036-94B5-08A8C65BAC71}"/>
    <dgm:cxn modelId="{30BDCB74-A19E-45C4-873E-06D28A364C26}" srcId="{1A75E5B0-2E84-46D7-BA79-3657BC37DEBB}" destId="{D1B4BEFA-5F59-40B5-A460-5CA86E12F2E3}" srcOrd="0" destOrd="0" parTransId="{849AD1C6-1BD5-4960-B10A-2C1671E2E860}" sibTransId="{C17639C1-2630-485B-9AE8-6B1A309655A8}"/>
    <dgm:cxn modelId="{3010D336-363C-4036-911C-5B7CD31C7BC4}" type="presParOf" srcId="{19309A05-DCE2-4D77-AE19-A8E24E955DE4}" destId="{B412E8CD-9D26-43A0-8F7E-363C830744D7}" srcOrd="0" destOrd="0" presId="urn:microsoft.com/office/officeart/2005/8/layout/chevron1"/>
    <dgm:cxn modelId="{C0909FAB-34E8-4495-ADCD-9E4B4B99CAA2}" type="presParOf" srcId="{B412E8CD-9D26-43A0-8F7E-363C830744D7}" destId="{4BBA0E6F-26ED-4DB3-B778-9557A3892A3A}" srcOrd="0" destOrd="0" presId="urn:microsoft.com/office/officeart/2005/8/layout/chevron1"/>
    <dgm:cxn modelId="{9F99D9E1-AD3C-4F97-AC53-0265E306B52C}" type="presParOf" srcId="{B412E8CD-9D26-43A0-8F7E-363C830744D7}" destId="{9D75ED06-1D28-4803-8489-3FA4B7677C3A}" srcOrd="1" destOrd="0" presId="urn:microsoft.com/office/officeart/2005/8/layout/chevron1"/>
    <dgm:cxn modelId="{7BB71368-4AF1-4D09-87DE-19942E3C48A3}" type="presParOf" srcId="{19309A05-DCE2-4D77-AE19-A8E24E955DE4}" destId="{CC7A7C91-07F0-4F36-B441-361DE1AE9A52}" srcOrd="1" destOrd="0" presId="urn:microsoft.com/office/officeart/2005/8/layout/chevron1"/>
    <dgm:cxn modelId="{990ABE63-C316-4384-BE04-B2F31EBFB835}" type="presParOf" srcId="{19309A05-DCE2-4D77-AE19-A8E24E955DE4}" destId="{8F1ECF2D-5DF4-48AF-8E1C-D381B8951756}" srcOrd="2" destOrd="0" presId="urn:microsoft.com/office/officeart/2005/8/layout/chevron1"/>
    <dgm:cxn modelId="{803C44CB-F9CD-496E-98CC-5623D16552E7}" type="presParOf" srcId="{8F1ECF2D-5DF4-48AF-8E1C-D381B8951756}" destId="{9AF69C99-E5E6-41FC-88B9-90DD5C5C014D}" srcOrd="0" destOrd="0" presId="urn:microsoft.com/office/officeart/2005/8/layout/chevron1"/>
    <dgm:cxn modelId="{7EB962BE-E82F-44BE-BB84-9DA04148FEC4}" type="presParOf" srcId="{8F1ECF2D-5DF4-48AF-8E1C-D381B8951756}" destId="{78BD1CE8-0C33-4EB5-B6E9-670E2CB61CE3}" srcOrd="1" destOrd="0" presId="urn:microsoft.com/office/officeart/2005/8/layout/chevron1"/>
    <dgm:cxn modelId="{1341668C-8FDB-4242-9260-965F8EFD6A53}" type="presParOf" srcId="{19309A05-DCE2-4D77-AE19-A8E24E955DE4}" destId="{C0754F6A-D351-4642-9F23-EB6862C5116B}" srcOrd="3" destOrd="0" presId="urn:microsoft.com/office/officeart/2005/8/layout/chevron1"/>
    <dgm:cxn modelId="{89FC0E5C-2DE3-4D82-B337-35BB403483E6}" type="presParOf" srcId="{19309A05-DCE2-4D77-AE19-A8E24E955DE4}" destId="{F66E87A2-0028-4006-8413-110926C25503}" srcOrd="4" destOrd="0" presId="urn:microsoft.com/office/officeart/2005/8/layout/chevron1"/>
    <dgm:cxn modelId="{A9D75B0D-F46B-451D-AE20-E01B8C9042DD}" type="presParOf" srcId="{F66E87A2-0028-4006-8413-110926C25503}" destId="{A65F7BBA-A96D-4301-8579-E98366FB7185}" srcOrd="0" destOrd="0" presId="urn:microsoft.com/office/officeart/2005/8/layout/chevron1"/>
    <dgm:cxn modelId="{B24C4219-4B76-44DA-8AAC-B865949AC26A}" type="presParOf" srcId="{F66E87A2-0028-4006-8413-110926C25503}" destId="{F328FC10-E97F-4DCC-BD4C-455AB8CFFA71}" srcOrd="1" destOrd="0" presId="urn:microsoft.com/office/officeart/2005/8/layout/chevron1"/>
    <dgm:cxn modelId="{9EA79351-D75A-4172-885A-19C097029A57}" type="presParOf" srcId="{19309A05-DCE2-4D77-AE19-A8E24E955DE4}" destId="{CC03D741-0AB4-469F-AD99-669A8F6F1E39}" srcOrd="5" destOrd="0" presId="urn:microsoft.com/office/officeart/2005/8/layout/chevron1"/>
    <dgm:cxn modelId="{D579C358-4032-4FF8-99BA-B7C958D5FC4F}" type="presParOf" srcId="{19309A05-DCE2-4D77-AE19-A8E24E955DE4}" destId="{877D90BB-0E84-499F-9A1A-5D69CE15A804}" srcOrd="6" destOrd="0" presId="urn:microsoft.com/office/officeart/2005/8/layout/chevron1"/>
    <dgm:cxn modelId="{CABB3C76-386E-42F9-AD7D-9FEAE638E43B}" type="presParOf" srcId="{877D90BB-0E84-499F-9A1A-5D69CE15A804}" destId="{35F37229-24E7-458E-9255-0BFE2AC82A3D}" srcOrd="0" destOrd="0" presId="urn:microsoft.com/office/officeart/2005/8/layout/chevron1"/>
    <dgm:cxn modelId="{0A9C02FB-81D0-4C3E-B531-E9DEE88F78DC}" type="presParOf" srcId="{877D90BB-0E84-499F-9A1A-5D69CE15A804}" destId="{87F83B69-CA17-43FD-9330-976FEF525D9B}"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B6329-70A9-4768-ABE7-1581409D77FE}">
      <dsp:nvSpPr>
        <dsp:cNvPr id="0" name=""/>
        <dsp:cNvSpPr/>
      </dsp:nvSpPr>
      <dsp:spPr>
        <a:xfrm>
          <a:off x="0" y="309991"/>
          <a:ext cx="8228012" cy="2268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870B445-78EC-4605-8943-693EADB9394E}">
      <dsp:nvSpPr>
        <dsp:cNvPr id="0" name=""/>
        <dsp:cNvSpPr/>
      </dsp:nvSpPr>
      <dsp:spPr>
        <a:xfrm>
          <a:off x="411400" y="177151"/>
          <a:ext cx="5759608" cy="2656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699" tIns="0" rIns="217699" bIns="0" numCol="1" spcCol="1270" anchor="ctr" anchorCtr="0">
          <a:noAutofit/>
        </a:bodyPr>
        <a:lstStyle/>
        <a:p>
          <a:pPr lvl="0" algn="r" defTabSz="400050">
            <a:lnSpc>
              <a:spcPct val="90000"/>
            </a:lnSpc>
            <a:spcBef>
              <a:spcPct val="0"/>
            </a:spcBef>
            <a:spcAft>
              <a:spcPct val="35000"/>
            </a:spcAft>
          </a:pPr>
          <a:r>
            <a:rPr lang="he-IL" sz="900" kern="1200" dirty="0" smtClean="0"/>
            <a:t>10:00: סבב היכרות קצר – מקום עבודה ואופי העבודה על פרימו</a:t>
          </a:r>
          <a:endParaRPr lang="en-US" sz="900" kern="1200" dirty="0"/>
        </a:p>
      </dsp:txBody>
      <dsp:txXfrm>
        <a:off x="424369" y="190120"/>
        <a:ext cx="5733670" cy="239742"/>
      </dsp:txXfrm>
    </dsp:sp>
    <dsp:sp modelId="{C1E186F0-9304-4DC6-8920-B919EE1BE87A}">
      <dsp:nvSpPr>
        <dsp:cNvPr id="0" name=""/>
        <dsp:cNvSpPr/>
      </dsp:nvSpPr>
      <dsp:spPr>
        <a:xfrm>
          <a:off x="0" y="718231"/>
          <a:ext cx="8228012" cy="2268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F8C05D1-0AAE-4EE4-9AD2-1154B4EF2651}">
      <dsp:nvSpPr>
        <dsp:cNvPr id="0" name=""/>
        <dsp:cNvSpPr/>
      </dsp:nvSpPr>
      <dsp:spPr>
        <a:xfrm>
          <a:off x="411400" y="585391"/>
          <a:ext cx="5759608" cy="2656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699" tIns="0" rIns="217699" bIns="0" numCol="1" spcCol="1270" anchor="ctr" anchorCtr="0">
          <a:noAutofit/>
        </a:bodyPr>
        <a:lstStyle/>
        <a:p>
          <a:pPr lvl="0" algn="r" defTabSz="400050">
            <a:lnSpc>
              <a:spcPct val="90000"/>
            </a:lnSpc>
            <a:spcBef>
              <a:spcPct val="0"/>
            </a:spcBef>
            <a:spcAft>
              <a:spcPct val="35000"/>
            </a:spcAft>
          </a:pPr>
          <a:r>
            <a:rPr lang="he-IL" sz="900" kern="1200" dirty="0" smtClean="0"/>
            <a:t>הדרכה חלק א'</a:t>
          </a:r>
          <a:endParaRPr lang="en-US" sz="900" kern="1200" dirty="0"/>
        </a:p>
      </dsp:txBody>
      <dsp:txXfrm>
        <a:off x="424369" y="598360"/>
        <a:ext cx="5733670" cy="239742"/>
      </dsp:txXfrm>
    </dsp:sp>
    <dsp:sp modelId="{A985EB78-5FCF-450F-A160-EE907F9CDA56}">
      <dsp:nvSpPr>
        <dsp:cNvPr id="0" name=""/>
        <dsp:cNvSpPr/>
      </dsp:nvSpPr>
      <dsp:spPr>
        <a:xfrm>
          <a:off x="0" y="1126471"/>
          <a:ext cx="8228012" cy="2268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E9736B3-A2BC-482B-875D-10A370D6F4F6}">
      <dsp:nvSpPr>
        <dsp:cNvPr id="0" name=""/>
        <dsp:cNvSpPr/>
      </dsp:nvSpPr>
      <dsp:spPr>
        <a:xfrm>
          <a:off x="411400" y="993631"/>
          <a:ext cx="5759608" cy="2656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699" tIns="0" rIns="217699" bIns="0" numCol="1" spcCol="1270" anchor="ctr" anchorCtr="0">
          <a:noAutofit/>
        </a:bodyPr>
        <a:lstStyle/>
        <a:p>
          <a:pPr lvl="0" algn="r" defTabSz="400050">
            <a:lnSpc>
              <a:spcPct val="90000"/>
            </a:lnSpc>
            <a:spcBef>
              <a:spcPct val="0"/>
            </a:spcBef>
            <a:spcAft>
              <a:spcPct val="35000"/>
            </a:spcAft>
          </a:pPr>
          <a:r>
            <a:rPr lang="he-IL" sz="900" kern="1200" dirty="0" smtClean="0"/>
            <a:t>סדנה מעשית</a:t>
          </a:r>
          <a:endParaRPr lang="en-US" sz="900" kern="1200" dirty="0"/>
        </a:p>
      </dsp:txBody>
      <dsp:txXfrm>
        <a:off x="424369" y="1006600"/>
        <a:ext cx="5733670" cy="239742"/>
      </dsp:txXfrm>
    </dsp:sp>
    <dsp:sp modelId="{70030CAA-4443-4FB3-9DD8-E5FC263B6BF3}">
      <dsp:nvSpPr>
        <dsp:cNvPr id="0" name=""/>
        <dsp:cNvSpPr/>
      </dsp:nvSpPr>
      <dsp:spPr>
        <a:xfrm>
          <a:off x="0" y="1534711"/>
          <a:ext cx="8228012" cy="2268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D498084-664D-4017-BFCE-6F6BAD34FDD5}">
      <dsp:nvSpPr>
        <dsp:cNvPr id="0" name=""/>
        <dsp:cNvSpPr/>
      </dsp:nvSpPr>
      <dsp:spPr>
        <a:xfrm>
          <a:off x="411400" y="1401871"/>
          <a:ext cx="5759608" cy="2656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699" tIns="0" rIns="217699" bIns="0" numCol="1" spcCol="1270" anchor="ctr" anchorCtr="0">
          <a:noAutofit/>
        </a:bodyPr>
        <a:lstStyle/>
        <a:p>
          <a:pPr lvl="0" algn="r" defTabSz="400050">
            <a:lnSpc>
              <a:spcPct val="90000"/>
            </a:lnSpc>
            <a:spcBef>
              <a:spcPct val="0"/>
            </a:spcBef>
            <a:spcAft>
              <a:spcPct val="35000"/>
            </a:spcAft>
          </a:pPr>
          <a:r>
            <a:rPr lang="he-IL" sz="900" kern="1200" dirty="0" smtClean="0"/>
            <a:t>הדרכה חלק ב'</a:t>
          </a:r>
          <a:endParaRPr lang="en-US" sz="900" kern="1200" dirty="0"/>
        </a:p>
      </dsp:txBody>
      <dsp:txXfrm>
        <a:off x="424369" y="1414840"/>
        <a:ext cx="5733670" cy="239742"/>
      </dsp:txXfrm>
    </dsp:sp>
    <dsp:sp modelId="{98677EA5-3B53-4EFA-99C2-7FA029236883}">
      <dsp:nvSpPr>
        <dsp:cNvPr id="0" name=""/>
        <dsp:cNvSpPr/>
      </dsp:nvSpPr>
      <dsp:spPr>
        <a:xfrm>
          <a:off x="0" y="1942951"/>
          <a:ext cx="8228012" cy="2268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1E867D5-AFDA-4F58-A711-F3E860C3889E}">
      <dsp:nvSpPr>
        <dsp:cNvPr id="0" name=""/>
        <dsp:cNvSpPr/>
      </dsp:nvSpPr>
      <dsp:spPr>
        <a:xfrm>
          <a:off x="411400" y="1810111"/>
          <a:ext cx="5759608" cy="2656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699" tIns="0" rIns="217699" bIns="0" numCol="1" spcCol="1270" anchor="ctr" anchorCtr="0">
          <a:noAutofit/>
        </a:bodyPr>
        <a:lstStyle/>
        <a:p>
          <a:pPr lvl="0" algn="r" defTabSz="400050">
            <a:lnSpc>
              <a:spcPct val="90000"/>
            </a:lnSpc>
            <a:spcBef>
              <a:spcPct val="0"/>
            </a:spcBef>
            <a:spcAft>
              <a:spcPct val="35000"/>
            </a:spcAft>
          </a:pPr>
          <a:r>
            <a:rPr lang="he-IL" sz="900" kern="1200" dirty="0" smtClean="0"/>
            <a:t>סדנה מעשית</a:t>
          </a:r>
          <a:endParaRPr lang="en-US" sz="900" kern="1200" dirty="0"/>
        </a:p>
      </dsp:txBody>
      <dsp:txXfrm>
        <a:off x="424369" y="1823080"/>
        <a:ext cx="5733670" cy="239742"/>
      </dsp:txXfrm>
    </dsp:sp>
    <dsp:sp modelId="{6FCAA1A7-DCC6-48BE-BC00-8FEE26B509C8}">
      <dsp:nvSpPr>
        <dsp:cNvPr id="0" name=""/>
        <dsp:cNvSpPr/>
      </dsp:nvSpPr>
      <dsp:spPr>
        <a:xfrm>
          <a:off x="0" y="2351191"/>
          <a:ext cx="8228012" cy="2268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16872F0-E1D9-448E-8C8B-D407CFCA85A9}">
      <dsp:nvSpPr>
        <dsp:cNvPr id="0" name=""/>
        <dsp:cNvSpPr/>
      </dsp:nvSpPr>
      <dsp:spPr>
        <a:xfrm>
          <a:off x="411400" y="2218351"/>
          <a:ext cx="5759608" cy="2656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699" tIns="0" rIns="217699" bIns="0" numCol="1" spcCol="1270" anchor="ctr" anchorCtr="0">
          <a:noAutofit/>
        </a:bodyPr>
        <a:lstStyle/>
        <a:p>
          <a:pPr lvl="0" algn="r" defTabSz="400050">
            <a:lnSpc>
              <a:spcPct val="90000"/>
            </a:lnSpc>
            <a:spcBef>
              <a:spcPct val="0"/>
            </a:spcBef>
            <a:spcAft>
              <a:spcPct val="35000"/>
            </a:spcAft>
          </a:pPr>
          <a:r>
            <a:rPr lang="he-IL" sz="900" kern="1200" dirty="0" smtClean="0"/>
            <a:t>הפסקת צהריים</a:t>
          </a:r>
          <a:endParaRPr lang="en-US" sz="900" kern="1200" dirty="0"/>
        </a:p>
      </dsp:txBody>
      <dsp:txXfrm>
        <a:off x="424369" y="2231320"/>
        <a:ext cx="5733670" cy="239742"/>
      </dsp:txXfrm>
    </dsp:sp>
    <dsp:sp modelId="{E7428110-57AF-4D6B-83B1-5E2D1B7D0398}">
      <dsp:nvSpPr>
        <dsp:cNvPr id="0" name=""/>
        <dsp:cNvSpPr/>
      </dsp:nvSpPr>
      <dsp:spPr>
        <a:xfrm>
          <a:off x="0" y="2759431"/>
          <a:ext cx="8228012" cy="2268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F173933-FA85-457D-A5F1-030AF9EF9BCA}">
      <dsp:nvSpPr>
        <dsp:cNvPr id="0" name=""/>
        <dsp:cNvSpPr/>
      </dsp:nvSpPr>
      <dsp:spPr>
        <a:xfrm>
          <a:off x="411400" y="2626591"/>
          <a:ext cx="5759608" cy="2656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699" tIns="0" rIns="217699" bIns="0" numCol="1" spcCol="1270" anchor="ctr" anchorCtr="0">
          <a:noAutofit/>
        </a:bodyPr>
        <a:lstStyle/>
        <a:p>
          <a:pPr lvl="0" algn="r" defTabSz="400050">
            <a:lnSpc>
              <a:spcPct val="90000"/>
            </a:lnSpc>
            <a:spcBef>
              <a:spcPct val="0"/>
            </a:spcBef>
            <a:spcAft>
              <a:spcPct val="35000"/>
            </a:spcAft>
          </a:pPr>
          <a:r>
            <a:rPr lang="he-IL" sz="900" kern="1200" dirty="0" smtClean="0"/>
            <a:t>הדרכה חלק ג'</a:t>
          </a:r>
          <a:endParaRPr lang="en-US" sz="900" kern="1200" dirty="0"/>
        </a:p>
      </dsp:txBody>
      <dsp:txXfrm>
        <a:off x="424369" y="2639560"/>
        <a:ext cx="5733670" cy="239742"/>
      </dsp:txXfrm>
    </dsp:sp>
    <dsp:sp modelId="{A1E8EBF1-8251-435B-8DCE-E4BCEECD8019}">
      <dsp:nvSpPr>
        <dsp:cNvPr id="0" name=""/>
        <dsp:cNvSpPr/>
      </dsp:nvSpPr>
      <dsp:spPr>
        <a:xfrm>
          <a:off x="0" y="3167671"/>
          <a:ext cx="8228012" cy="2268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D161595-0384-4952-8F60-ADCDC35B1F78}">
      <dsp:nvSpPr>
        <dsp:cNvPr id="0" name=""/>
        <dsp:cNvSpPr/>
      </dsp:nvSpPr>
      <dsp:spPr>
        <a:xfrm>
          <a:off x="411400" y="3034831"/>
          <a:ext cx="5759608" cy="2656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699" tIns="0" rIns="217699" bIns="0" numCol="1" spcCol="1270" anchor="ctr" anchorCtr="0">
          <a:noAutofit/>
        </a:bodyPr>
        <a:lstStyle/>
        <a:p>
          <a:pPr lvl="0" algn="r" defTabSz="400050">
            <a:lnSpc>
              <a:spcPct val="90000"/>
            </a:lnSpc>
            <a:spcBef>
              <a:spcPct val="0"/>
            </a:spcBef>
            <a:spcAft>
              <a:spcPct val="35000"/>
            </a:spcAft>
          </a:pPr>
          <a:r>
            <a:rPr lang="he-IL" sz="900" kern="1200" dirty="0" smtClean="0"/>
            <a:t>סדנה מעשית</a:t>
          </a:r>
          <a:endParaRPr lang="en-US" sz="900" kern="1200" dirty="0"/>
        </a:p>
      </dsp:txBody>
      <dsp:txXfrm>
        <a:off x="424369" y="3047800"/>
        <a:ext cx="5733670" cy="239742"/>
      </dsp:txXfrm>
    </dsp:sp>
    <dsp:sp modelId="{62769D76-9180-4BEB-9B33-03E1B75BEBAE}">
      <dsp:nvSpPr>
        <dsp:cNvPr id="0" name=""/>
        <dsp:cNvSpPr/>
      </dsp:nvSpPr>
      <dsp:spPr>
        <a:xfrm>
          <a:off x="0" y="3575911"/>
          <a:ext cx="8228012" cy="2268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5CBDB3B-8D5A-4886-A80D-17B99677AD7B}">
      <dsp:nvSpPr>
        <dsp:cNvPr id="0" name=""/>
        <dsp:cNvSpPr/>
      </dsp:nvSpPr>
      <dsp:spPr>
        <a:xfrm>
          <a:off x="411400" y="3443071"/>
          <a:ext cx="5759608" cy="2656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699" tIns="0" rIns="217699" bIns="0" numCol="1" spcCol="1270" anchor="ctr" anchorCtr="0">
          <a:noAutofit/>
        </a:bodyPr>
        <a:lstStyle/>
        <a:p>
          <a:pPr lvl="0" algn="r" defTabSz="400050">
            <a:lnSpc>
              <a:spcPct val="90000"/>
            </a:lnSpc>
            <a:spcBef>
              <a:spcPct val="0"/>
            </a:spcBef>
            <a:spcAft>
              <a:spcPct val="35000"/>
            </a:spcAft>
          </a:pPr>
          <a:r>
            <a:rPr lang="he-IL" sz="900" kern="1200" dirty="0" smtClean="0"/>
            <a:t>15:30: סיכום ושאלות</a:t>
          </a:r>
          <a:endParaRPr lang="en-US" sz="900" kern="1200" dirty="0"/>
        </a:p>
      </dsp:txBody>
      <dsp:txXfrm>
        <a:off x="424369" y="3456040"/>
        <a:ext cx="5733670" cy="239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2DCD2-FE7A-44F6-A56B-E97E74930B1D}">
      <dsp:nvSpPr>
        <dsp:cNvPr id="0" name=""/>
        <dsp:cNvSpPr/>
      </dsp:nvSpPr>
      <dsp:spPr>
        <a:xfrm>
          <a:off x="930115" y="0"/>
          <a:ext cx="6367780" cy="397986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7A3288-D5D6-4877-903E-3C83403B5DDF}">
      <dsp:nvSpPr>
        <dsp:cNvPr id="0" name=""/>
        <dsp:cNvSpPr/>
      </dsp:nvSpPr>
      <dsp:spPr>
        <a:xfrm>
          <a:off x="1738823" y="2746901"/>
          <a:ext cx="165562" cy="1655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BF9EE-7E8C-4BD2-8A51-8CAF6EC8921E}">
      <dsp:nvSpPr>
        <dsp:cNvPr id="0" name=""/>
        <dsp:cNvSpPr/>
      </dsp:nvSpPr>
      <dsp:spPr>
        <a:xfrm>
          <a:off x="1821604" y="2829682"/>
          <a:ext cx="1483692" cy="115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728" tIns="0" rIns="0" bIns="0" numCol="1" spcCol="1270" anchor="t" anchorCtr="0">
          <a:noAutofit/>
        </a:bodyPr>
        <a:lstStyle/>
        <a:p>
          <a:pPr lvl="0" algn="l" defTabSz="1600200">
            <a:lnSpc>
              <a:spcPct val="90000"/>
            </a:lnSpc>
            <a:spcBef>
              <a:spcPct val="0"/>
            </a:spcBef>
            <a:spcAft>
              <a:spcPct val="35000"/>
            </a:spcAft>
          </a:pPr>
          <a:r>
            <a:rPr lang="en-US" sz="3600" kern="1200" dirty="0" smtClean="0"/>
            <a:t>MARC XML</a:t>
          </a:r>
          <a:endParaRPr lang="en-US" sz="3600" kern="1200" dirty="0"/>
        </a:p>
      </dsp:txBody>
      <dsp:txXfrm>
        <a:off x="1821604" y="2829682"/>
        <a:ext cx="1483692" cy="1150180"/>
      </dsp:txXfrm>
    </dsp:sp>
    <dsp:sp modelId="{A2A60B9F-49FD-4A30-922C-0AD930990856}">
      <dsp:nvSpPr>
        <dsp:cNvPr id="0" name=""/>
        <dsp:cNvSpPr/>
      </dsp:nvSpPr>
      <dsp:spPr>
        <a:xfrm>
          <a:off x="3200229" y="1665174"/>
          <a:ext cx="299285" cy="2992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A2C04B-15CA-4CF3-B541-3DBA637A4A80}">
      <dsp:nvSpPr>
        <dsp:cNvPr id="0" name=""/>
        <dsp:cNvSpPr/>
      </dsp:nvSpPr>
      <dsp:spPr>
        <a:xfrm>
          <a:off x="3349872" y="1814817"/>
          <a:ext cx="1528267" cy="2165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585" tIns="0" rIns="0" bIns="0" numCol="1" spcCol="1270" anchor="t" anchorCtr="0">
          <a:noAutofit/>
        </a:bodyPr>
        <a:lstStyle/>
        <a:p>
          <a:pPr lvl="0" algn="l" defTabSz="1600200">
            <a:lnSpc>
              <a:spcPct val="90000"/>
            </a:lnSpc>
            <a:spcBef>
              <a:spcPct val="0"/>
            </a:spcBef>
            <a:spcAft>
              <a:spcPct val="35000"/>
            </a:spcAft>
          </a:pPr>
          <a:r>
            <a:rPr lang="en-US" sz="3600" kern="1200" dirty="0" smtClean="0"/>
            <a:t>PNX</a:t>
          </a:r>
          <a:endParaRPr lang="en-US" sz="3600" kern="1200" dirty="0"/>
        </a:p>
      </dsp:txBody>
      <dsp:txXfrm>
        <a:off x="3349872" y="1814817"/>
        <a:ext cx="1528267" cy="2165045"/>
      </dsp:txXfrm>
    </dsp:sp>
    <dsp:sp modelId="{42D76D72-5015-4894-9E6B-AE9D824D8D30}">
      <dsp:nvSpPr>
        <dsp:cNvPr id="0" name=""/>
        <dsp:cNvSpPr/>
      </dsp:nvSpPr>
      <dsp:spPr>
        <a:xfrm>
          <a:off x="4957736" y="1006905"/>
          <a:ext cx="413905" cy="4139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FC3CEB-F1CE-471B-8923-E04E0A5A04CA}">
      <dsp:nvSpPr>
        <dsp:cNvPr id="0" name=""/>
        <dsp:cNvSpPr/>
      </dsp:nvSpPr>
      <dsp:spPr>
        <a:xfrm>
          <a:off x="5164689" y="1213858"/>
          <a:ext cx="1528267" cy="2766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320" tIns="0" rIns="0" bIns="0" numCol="1" spcCol="1270" anchor="t" anchorCtr="0">
          <a:noAutofit/>
        </a:bodyPr>
        <a:lstStyle/>
        <a:p>
          <a:pPr lvl="0" algn="l" defTabSz="1600200">
            <a:lnSpc>
              <a:spcPct val="90000"/>
            </a:lnSpc>
            <a:spcBef>
              <a:spcPct val="0"/>
            </a:spcBef>
            <a:spcAft>
              <a:spcPct val="35000"/>
            </a:spcAft>
          </a:pPr>
          <a:r>
            <a:rPr lang="en-US" sz="3600" kern="1200" dirty="0" smtClean="0"/>
            <a:t>Primo Record</a:t>
          </a:r>
          <a:endParaRPr lang="en-US" sz="3600" kern="1200" dirty="0"/>
        </a:p>
      </dsp:txBody>
      <dsp:txXfrm>
        <a:off x="5164689" y="1213858"/>
        <a:ext cx="1528267" cy="27660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80BCC-99FF-4229-A076-19C3071A210E}">
      <dsp:nvSpPr>
        <dsp:cNvPr id="0" name=""/>
        <dsp:cNvSpPr/>
      </dsp:nvSpPr>
      <dsp:spPr>
        <a:xfrm>
          <a:off x="1158570" y="1729"/>
          <a:ext cx="1074703" cy="107470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MARC XML</a:t>
          </a:r>
          <a:endParaRPr lang="en-US" sz="1400" kern="1200" dirty="0"/>
        </a:p>
      </dsp:txBody>
      <dsp:txXfrm>
        <a:off x="1315957" y="159116"/>
        <a:ext cx="759929" cy="759929"/>
      </dsp:txXfrm>
    </dsp:sp>
    <dsp:sp modelId="{2DA01958-9384-448A-87C9-59AD76EEFF63}">
      <dsp:nvSpPr>
        <dsp:cNvPr id="0" name=""/>
        <dsp:cNvSpPr/>
      </dsp:nvSpPr>
      <dsp:spPr>
        <a:xfrm rot="10800000">
          <a:off x="1507849" y="1215204"/>
          <a:ext cx="376146" cy="294194"/>
        </a:xfrm>
        <a:prstGeom prst="triangle">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2FC98A5-EC81-4951-ADC7-F9C8F1B803D3}">
      <dsp:nvSpPr>
        <dsp:cNvPr id="0" name=""/>
        <dsp:cNvSpPr/>
      </dsp:nvSpPr>
      <dsp:spPr>
        <a:xfrm>
          <a:off x="1337508" y="1631517"/>
          <a:ext cx="716827" cy="71682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PNX</a:t>
          </a:r>
          <a:endParaRPr lang="en-US" sz="800" kern="1200" dirty="0"/>
        </a:p>
      </dsp:txBody>
      <dsp:txXfrm>
        <a:off x="1442485" y="1736494"/>
        <a:ext cx="506873" cy="506873"/>
      </dsp:txXfrm>
    </dsp:sp>
    <dsp:sp modelId="{6CCF5AEA-DA1D-4507-86D5-CEDA853EE0A3}">
      <dsp:nvSpPr>
        <dsp:cNvPr id="0" name=""/>
        <dsp:cNvSpPr/>
      </dsp:nvSpPr>
      <dsp:spPr>
        <a:xfrm rot="10800000">
          <a:off x="1507849" y="2576585"/>
          <a:ext cx="376146" cy="294194"/>
        </a:xfrm>
        <a:prstGeom prst="triangle">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35122B4-0680-4431-9838-333362A94DD5}">
      <dsp:nvSpPr>
        <dsp:cNvPr id="0" name=""/>
        <dsp:cNvSpPr/>
      </dsp:nvSpPr>
      <dsp:spPr>
        <a:xfrm>
          <a:off x="1337508" y="3082367"/>
          <a:ext cx="716827" cy="71682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Display &amp; Links</a:t>
          </a:r>
          <a:endParaRPr lang="en-US" sz="800" kern="1200" dirty="0"/>
        </a:p>
      </dsp:txBody>
      <dsp:txXfrm>
        <a:off x="1442485" y="3187344"/>
        <a:ext cx="506873" cy="506873"/>
      </dsp:txXfrm>
    </dsp:sp>
    <dsp:sp modelId="{701CE37E-0C21-48B8-8015-9576EFE1F5E6}">
      <dsp:nvSpPr>
        <dsp:cNvPr id="0" name=""/>
        <dsp:cNvSpPr/>
      </dsp:nvSpPr>
      <dsp:spPr>
        <a:xfrm rot="5400000">
          <a:off x="2322203" y="3293684"/>
          <a:ext cx="376146" cy="294194"/>
        </a:xfrm>
        <a:prstGeom prst="triangle">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A7F8D1C-C8F1-4729-B6FF-8C996B84836D}">
      <dsp:nvSpPr>
        <dsp:cNvPr id="0" name=""/>
        <dsp:cNvSpPr/>
      </dsp:nvSpPr>
      <dsp:spPr>
        <a:xfrm>
          <a:off x="2949564" y="3082367"/>
          <a:ext cx="716827" cy="71682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Search</a:t>
          </a:r>
          <a:endParaRPr lang="en-US" sz="800" kern="1200" dirty="0"/>
        </a:p>
      </dsp:txBody>
      <dsp:txXfrm>
        <a:off x="3054541" y="3187344"/>
        <a:ext cx="506873" cy="506873"/>
      </dsp:txXfrm>
    </dsp:sp>
    <dsp:sp modelId="{C3B49BFB-EC98-4EF3-AC66-C7E0CC57B3D1}">
      <dsp:nvSpPr>
        <dsp:cNvPr id="0" name=""/>
        <dsp:cNvSpPr/>
      </dsp:nvSpPr>
      <dsp:spPr>
        <a:xfrm>
          <a:off x="3119905" y="2559932"/>
          <a:ext cx="376146" cy="294194"/>
        </a:xfrm>
        <a:prstGeom prst="triangle">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AE7274A-EF02-4B4B-A6BC-42FC937D3586}">
      <dsp:nvSpPr>
        <dsp:cNvPr id="0" name=""/>
        <dsp:cNvSpPr/>
      </dsp:nvSpPr>
      <dsp:spPr>
        <a:xfrm>
          <a:off x="2949564" y="1631517"/>
          <a:ext cx="716827" cy="71682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Facet</a:t>
          </a:r>
          <a:endParaRPr lang="en-US" sz="800" kern="1200" dirty="0"/>
        </a:p>
      </dsp:txBody>
      <dsp:txXfrm>
        <a:off x="3054541" y="1736494"/>
        <a:ext cx="506873" cy="506873"/>
      </dsp:txXfrm>
    </dsp:sp>
    <dsp:sp modelId="{3514685E-03FB-4F86-B9E5-6176C21D9F77}">
      <dsp:nvSpPr>
        <dsp:cNvPr id="0" name=""/>
        <dsp:cNvSpPr/>
      </dsp:nvSpPr>
      <dsp:spPr>
        <a:xfrm>
          <a:off x="3119905" y="1109082"/>
          <a:ext cx="376146" cy="294194"/>
        </a:xfrm>
        <a:prstGeom prst="triangle">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8AB7B82-1932-4D60-A523-0C661579083B}">
      <dsp:nvSpPr>
        <dsp:cNvPr id="0" name=""/>
        <dsp:cNvSpPr/>
      </dsp:nvSpPr>
      <dsp:spPr>
        <a:xfrm>
          <a:off x="2949564" y="180667"/>
          <a:ext cx="716827" cy="71682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Delivery</a:t>
          </a:r>
          <a:endParaRPr lang="en-US" sz="800" kern="1200" dirty="0"/>
        </a:p>
      </dsp:txBody>
      <dsp:txXfrm>
        <a:off x="3054541" y="285644"/>
        <a:ext cx="506873" cy="506873"/>
      </dsp:txXfrm>
    </dsp:sp>
    <dsp:sp modelId="{5AA7702F-ABF5-4359-AA92-F47DAEEC03EF}">
      <dsp:nvSpPr>
        <dsp:cNvPr id="0" name=""/>
        <dsp:cNvSpPr/>
      </dsp:nvSpPr>
      <dsp:spPr>
        <a:xfrm rot="5400000">
          <a:off x="3934259" y="391984"/>
          <a:ext cx="376146" cy="294194"/>
        </a:xfrm>
        <a:prstGeom prst="triangle">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DB5B7E7-A30F-420D-A038-ADC60C0F214A}">
      <dsp:nvSpPr>
        <dsp:cNvPr id="0" name=""/>
        <dsp:cNvSpPr/>
      </dsp:nvSpPr>
      <dsp:spPr>
        <a:xfrm>
          <a:off x="4561620" y="180667"/>
          <a:ext cx="716827" cy="71682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Sort</a:t>
          </a:r>
          <a:endParaRPr lang="en-US" sz="800" kern="1200" dirty="0"/>
        </a:p>
      </dsp:txBody>
      <dsp:txXfrm>
        <a:off x="4666597" y="285644"/>
        <a:ext cx="506873" cy="506873"/>
      </dsp:txXfrm>
    </dsp:sp>
    <dsp:sp modelId="{0FE923E8-628B-403D-99ED-C06420F91824}">
      <dsp:nvSpPr>
        <dsp:cNvPr id="0" name=""/>
        <dsp:cNvSpPr/>
      </dsp:nvSpPr>
      <dsp:spPr>
        <a:xfrm rot="10800000">
          <a:off x="4731960" y="1125735"/>
          <a:ext cx="376146" cy="294194"/>
        </a:xfrm>
        <a:prstGeom prst="triangle">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6B8FCD1-B660-4E46-9FF4-41A63C1FCC0A}">
      <dsp:nvSpPr>
        <dsp:cNvPr id="0" name=""/>
        <dsp:cNvSpPr/>
      </dsp:nvSpPr>
      <dsp:spPr>
        <a:xfrm>
          <a:off x="4561620" y="1631517"/>
          <a:ext cx="716827" cy="71682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err="1" smtClean="0"/>
            <a:t>Dedup</a:t>
          </a:r>
          <a:r>
            <a:rPr lang="en-US" sz="800" kern="1200" dirty="0" smtClean="0"/>
            <a:t> &amp; FRBR</a:t>
          </a:r>
          <a:endParaRPr lang="en-US" sz="800" kern="1200" dirty="0"/>
        </a:p>
      </dsp:txBody>
      <dsp:txXfrm>
        <a:off x="4666597" y="1736494"/>
        <a:ext cx="506873" cy="506873"/>
      </dsp:txXfrm>
    </dsp:sp>
    <dsp:sp modelId="{86D8C17D-C4D6-4D76-9DC8-843F309C9EC5}">
      <dsp:nvSpPr>
        <dsp:cNvPr id="0" name=""/>
        <dsp:cNvSpPr/>
      </dsp:nvSpPr>
      <dsp:spPr>
        <a:xfrm rot="10800000">
          <a:off x="4731960" y="2576585"/>
          <a:ext cx="376146" cy="294194"/>
        </a:xfrm>
        <a:prstGeom prst="triangle">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9FFBA46-64CA-4655-A532-B230D4B800DE}">
      <dsp:nvSpPr>
        <dsp:cNvPr id="0" name=""/>
        <dsp:cNvSpPr/>
      </dsp:nvSpPr>
      <dsp:spPr>
        <a:xfrm>
          <a:off x="4561620" y="3082367"/>
          <a:ext cx="716827" cy="71682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Availability</a:t>
          </a:r>
          <a:endParaRPr lang="en-US" sz="800" kern="1200" dirty="0"/>
        </a:p>
      </dsp:txBody>
      <dsp:txXfrm>
        <a:off x="4666597" y="3187344"/>
        <a:ext cx="506873" cy="506873"/>
      </dsp:txXfrm>
    </dsp:sp>
    <dsp:sp modelId="{6F29124D-9FC8-4115-8F7E-597BB916337D}">
      <dsp:nvSpPr>
        <dsp:cNvPr id="0" name=""/>
        <dsp:cNvSpPr/>
      </dsp:nvSpPr>
      <dsp:spPr>
        <a:xfrm rot="5400000">
          <a:off x="5546314" y="3293684"/>
          <a:ext cx="376146" cy="294194"/>
        </a:xfrm>
        <a:prstGeom prst="triangle">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8B08733-5CB9-47F2-BB21-CC30B32789C7}">
      <dsp:nvSpPr>
        <dsp:cNvPr id="0" name=""/>
        <dsp:cNvSpPr/>
      </dsp:nvSpPr>
      <dsp:spPr>
        <a:xfrm>
          <a:off x="6173675" y="3082367"/>
          <a:ext cx="716827" cy="71682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Ranking</a:t>
          </a:r>
          <a:endParaRPr lang="en-US" sz="800" kern="1200" dirty="0"/>
        </a:p>
      </dsp:txBody>
      <dsp:txXfrm>
        <a:off x="6278652" y="3187344"/>
        <a:ext cx="506873" cy="506873"/>
      </dsp:txXfrm>
    </dsp:sp>
    <dsp:sp modelId="{DE6F6593-5497-4349-92B2-EEDA8A508225}">
      <dsp:nvSpPr>
        <dsp:cNvPr id="0" name=""/>
        <dsp:cNvSpPr/>
      </dsp:nvSpPr>
      <dsp:spPr>
        <a:xfrm>
          <a:off x="6344016" y="2559932"/>
          <a:ext cx="376146" cy="294194"/>
        </a:xfrm>
        <a:prstGeom prst="triangle">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6761C79-F4F3-4384-8C76-E6EE0D98B03E}">
      <dsp:nvSpPr>
        <dsp:cNvPr id="0" name=""/>
        <dsp:cNvSpPr/>
      </dsp:nvSpPr>
      <dsp:spPr>
        <a:xfrm>
          <a:off x="6173675" y="1631517"/>
          <a:ext cx="716827" cy="71682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Additional Data</a:t>
          </a:r>
          <a:endParaRPr lang="en-US" sz="800" kern="1200" dirty="0"/>
        </a:p>
      </dsp:txBody>
      <dsp:txXfrm>
        <a:off x="6278652" y="1736494"/>
        <a:ext cx="506873" cy="506873"/>
      </dsp:txXfrm>
    </dsp:sp>
    <dsp:sp modelId="{83527B6F-67FC-4088-9E46-DEBC4A806522}">
      <dsp:nvSpPr>
        <dsp:cNvPr id="0" name=""/>
        <dsp:cNvSpPr/>
      </dsp:nvSpPr>
      <dsp:spPr>
        <a:xfrm>
          <a:off x="6344016" y="1198551"/>
          <a:ext cx="376146" cy="294194"/>
        </a:xfrm>
        <a:prstGeom prst="triangle">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C8F78FD-9102-47CF-B5F8-D3983EBB97C7}">
      <dsp:nvSpPr>
        <dsp:cNvPr id="0" name=""/>
        <dsp:cNvSpPr/>
      </dsp:nvSpPr>
      <dsp:spPr>
        <a:xfrm>
          <a:off x="6119913" y="324452"/>
          <a:ext cx="824351" cy="75198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Browse</a:t>
          </a:r>
          <a:endParaRPr lang="en-US" sz="1400" kern="1200" dirty="0"/>
        </a:p>
      </dsp:txBody>
      <dsp:txXfrm>
        <a:off x="6240636" y="434577"/>
        <a:ext cx="582905" cy="5317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A0E6F-26ED-4DB3-B778-9557A3892A3A}">
      <dsp:nvSpPr>
        <dsp:cNvPr id="0" name=""/>
        <dsp:cNvSpPr/>
      </dsp:nvSpPr>
      <dsp:spPr>
        <a:xfrm>
          <a:off x="6182" y="254583"/>
          <a:ext cx="2192942" cy="87717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Source</a:t>
          </a:r>
          <a:endParaRPr lang="en-US" sz="2100" kern="1200" dirty="0"/>
        </a:p>
      </dsp:txBody>
      <dsp:txXfrm>
        <a:off x="444771" y="254583"/>
        <a:ext cx="1315765" cy="877177"/>
      </dsp:txXfrm>
    </dsp:sp>
    <dsp:sp modelId="{9D75ED06-1D28-4803-8489-3FA4B7677C3A}">
      <dsp:nvSpPr>
        <dsp:cNvPr id="0" name=""/>
        <dsp:cNvSpPr/>
      </dsp:nvSpPr>
      <dsp:spPr>
        <a:xfrm>
          <a:off x="6182" y="1241407"/>
          <a:ext cx="1754354" cy="124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Aleph:</a:t>
          </a:r>
          <a:r>
            <a:rPr lang="en-US" sz="2100" kern="1200" baseline="0" dirty="0" smtClean="0"/>
            <a:t> FMT </a:t>
          </a:r>
          <a:r>
            <a:rPr lang="en-US" sz="2100" kern="1200" baseline="0" dirty="0" err="1" smtClean="0"/>
            <a:t>Ldr</a:t>
          </a:r>
          <a:r>
            <a:rPr lang="en-US" sz="2100" kern="1200" baseline="0" dirty="0" smtClean="0"/>
            <a:t> </a:t>
          </a:r>
          <a:endParaRPr lang="en-US" sz="2100" kern="1200" dirty="0"/>
        </a:p>
        <a:p>
          <a:pPr marL="228600" lvl="1" indent="-228600" algn="l" defTabSz="933450">
            <a:lnSpc>
              <a:spcPct val="90000"/>
            </a:lnSpc>
            <a:spcBef>
              <a:spcPct val="0"/>
            </a:spcBef>
            <a:spcAft>
              <a:spcPct val="15000"/>
            </a:spcAft>
            <a:buChar char="••"/>
          </a:pPr>
          <a:r>
            <a:rPr lang="en-US" sz="2100" kern="1200" dirty="0" smtClean="0"/>
            <a:t>Alma: INT</a:t>
          </a:r>
          <a:endParaRPr lang="en-US" sz="2100" kern="1200" dirty="0"/>
        </a:p>
      </dsp:txBody>
      <dsp:txXfrm>
        <a:off x="6182" y="1241407"/>
        <a:ext cx="1754354" cy="1240312"/>
      </dsp:txXfrm>
    </dsp:sp>
    <dsp:sp modelId="{9AF69C99-E5E6-41FC-88B9-90DD5C5C014D}">
      <dsp:nvSpPr>
        <dsp:cNvPr id="0" name=""/>
        <dsp:cNvSpPr/>
      </dsp:nvSpPr>
      <dsp:spPr>
        <a:xfrm>
          <a:off x="1983124" y="254583"/>
          <a:ext cx="2192942" cy="87717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PNX</a:t>
          </a:r>
          <a:endParaRPr lang="en-US" sz="2100" kern="1200" dirty="0"/>
        </a:p>
      </dsp:txBody>
      <dsp:txXfrm>
        <a:off x="2421713" y="254583"/>
        <a:ext cx="1315765" cy="877177"/>
      </dsp:txXfrm>
    </dsp:sp>
    <dsp:sp modelId="{78BD1CE8-0C33-4EB5-B6E9-670E2CB61CE3}">
      <dsp:nvSpPr>
        <dsp:cNvPr id="0" name=""/>
        <dsp:cNvSpPr/>
      </dsp:nvSpPr>
      <dsp:spPr>
        <a:xfrm>
          <a:off x="1983124" y="1241407"/>
          <a:ext cx="1754354" cy="124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Institution</a:t>
          </a:r>
          <a:endParaRPr lang="en-US" sz="2100" kern="1200" dirty="0"/>
        </a:p>
        <a:p>
          <a:pPr marL="228600" lvl="1" indent="-228600" algn="l" defTabSz="933450">
            <a:lnSpc>
              <a:spcPct val="90000"/>
            </a:lnSpc>
            <a:spcBef>
              <a:spcPct val="0"/>
            </a:spcBef>
            <a:spcAft>
              <a:spcPct val="15000"/>
            </a:spcAft>
            <a:buChar char="••"/>
          </a:pPr>
          <a:r>
            <a:rPr lang="en-US" sz="2100" kern="1200" dirty="0" smtClean="0"/>
            <a:t>Category code</a:t>
          </a:r>
          <a:endParaRPr lang="en-US" sz="2100" kern="1200" dirty="0"/>
        </a:p>
      </dsp:txBody>
      <dsp:txXfrm>
        <a:off x="1983124" y="1241407"/>
        <a:ext cx="1754354" cy="1240312"/>
      </dsp:txXfrm>
    </dsp:sp>
    <dsp:sp modelId="{A65F7BBA-A96D-4301-8579-E98366FB7185}">
      <dsp:nvSpPr>
        <dsp:cNvPr id="0" name=""/>
        <dsp:cNvSpPr/>
      </dsp:nvSpPr>
      <dsp:spPr>
        <a:xfrm>
          <a:off x="3960067" y="254583"/>
          <a:ext cx="2192942" cy="87717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Calculation</a:t>
          </a:r>
          <a:endParaRPr lang="en-US" sz="2100" kern="1200" dirty="0"/>
        </a:p>
      </dsp:txBody>
      <dsp:txXfrm>
        <a:off x="4398656" y="254583"/>
        <a:ext cx="1315765" cy="877177"/>
      </dsp:txXfrm>
    </dsp:sp>
    <dsp:sp modelId="{F328FC10-E97F-4DCC-BD4C-455AB8CFFA71}">
      <dsp:nvSpPr>
        <dsp:cNvPr id="0" name=""/>
        <dsp:cNvSpPr/>
      </dsp:nvSpPr>
      <dsp:spPr>
        <a:xfrm>
          <a:off x="3960067" y="1241407"/>
          <a:ext cx="1754354" cy="124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Mapping Table</a:t>
          </a:r>
          <a:endParaRPr lang="en-US" sz="2100" kern="1200" dirty="0"/>
        </a:p>
        <a:p>
          <a:pPr marL="228600" lvl="1" indent="-228600" algn="l" defTabSz="933450">
            <a:lnSpc>
              <a:spcPct val="90000"/>
            </a:lnSpc>
            <a:spcBef>
              <a:spcPct val="0"/>
            </a:spcBef>
            <a:spcAft>
              <a:spcPct val="15000"/>
            </a:spcAft>
            <a:buChar char="••"/>
          </a:pPr>
          <a:r>
            <a:rPr lang="en-US" sz="2100" kern="1200" dirty="0" smtClean="0"/>
            <a:t>Delivery Manager</a:t>
          </a:r>
          <a:endParaRPr lang="en-US" sz="2100" kern="1200" dirty="0"/>
        </a:p>
      </dsp:txBody>
      <dsp:txXfrm>
        <a:off x="3960067" y="1241407"/>
        <a:ext cx="1754354" cy="1240312"/>
      </dsp:txXfrm>
    </dsp:sp>
    <dsp:sp modelId="{35F37229-24E7-458E-9255-0BFE2AC82A3D}">
      <dsp:nvSpPr>
        <dsp:cNvPr id="0" name=""/>
        <dsp:cNvSpPr/>
      </dsp:nvSpPr>
      <dsp:spPr>
        <a:xfrm>
          <a:off x="5937010" y="254583"/>
          <a:ext cx="2192942" cy="87717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Result</a:t>
          </a:r>
          <a:endParaRPr lang="en-US" sz="2100" kern="1200" dirty="0"/>
        </a:p>
      </dsp:txBody>
      <dsp:txXfrm>
        <a:off x="6375599" y="254583"/>
        <a:ext cx="1315765" cy="877177"/>
      </dsp:txXfrm>
    </dsp:sp>
    <dsp:sp modelId="{87F83B69-CA17-43FD-9330-976FEF525D9B}">
      <dsp:nvSpPr>
        <dsp:cNvPr id="0" name=""/>
        <dsp:cNvSpPr/>
      </dsp:nvSpPr>
      <dsp:spPr>
        <a:xfrm>
          <a:off x="5937010" y="1241407"/>
          <a:ext cx="1754354" cy="124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View it</a:t>
          </a:r>
          <a:endParaRPr lang="en-US" sz="2100" kern="1200" dirty="0"/>
        </a:p>
        <a:p>
          <a:pPr marL="228600" lvl="1" indent="-228600" algn="l" defTabSz="933450">
            <a:lnSpc>
              <a:spcPct val="90000"/>
            </a:lnSpc>
            <a:spcBef>
              <a:spcPct val="0"/>
            </a:spcBef>
            <a:spcAft>
              <a:spcPct val="15000"/>
            </a:spcAft>
            <a:buChar char="••"/>
          </a:pPr>
          <a:r>
            <a:rPr lang="en-US" sz="2100" kern="1200" dirty="0" smtClean="0"/>
            <a:t>Get it</a:t>
          </a:r>
          <a:endParaRPr lang="en-US" sz="2100" kern="1200" dirty="0"/>
        </a:p>
      </dsp:txBody>
      <dsp:txXfrm>
        <a:off x="5937010" y="1241407"/>
        <a:ext cx="1754354" cy="12403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4/22/2018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367401B-FB73-460B-B34B-AE2D26C8FE60}" type="slidenum">
              <a:rPr lang="en-US" smtClean="0"/>
              <a:t>2</a:t>
            </a:fld>
            <a:endParaRPr lang="en-US" dirty="0"/>
          </a:p>
        </p:txBody>
      </p:sp>
    </p:spTree>
    <p:extLst>
      <p:ext uri="{BB962C8B-B14F-4D97-AF65-F5344CB8AC3E}">
        <p14:creationId xmlns:p14="http://schemas.microsoft.com/office/powerpoint/2010/main" val="1195416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367401B-FB73-460B-B34B-AE2D26C8FE60}" type="slidenum">
              <a:rPr lang="en-US" smtClean="0"/>
              <a:t>45</a:t>
            </a:fld>
            <a:endParaRPr lang="en-US"/>
          </a:p>
        </p:txBody>
      </p:sp>
    </p:spTree>
    <p:extLst>
      <p:ext uri="{BB962C8B-B14F-4D97-AF65-F5344CB8AC3E}">
        <p14:creationId xmlns:p14="http://schemas.microsoft.com/office/powerpoint/2010/main" val="1801945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367401B-FB73-460B-B34B-AE2D26C8FE60}" type="slidenum">
              <a:rPr lang="en-US" smtClean="0"/>
              <a:t>46</a:t>
            </a:fld>
            <a:endParaRPr lang="en-US"/>
          </a:p>
        </p:txBody>
      </p:sp>
    </p:spTree>
    <p:extLst>
      <p:ext uri="{BB962C8B-B14F-4D97-AF65-F5344CB8AC3E}">
        <p14:creationId xmlns:p14="http://schemas.microsoft.com/office/powerpoint/2010/main" val="3737091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367401B-FB73-460B-B34B-AE2D26C8FE60}" type="slidenum">
              <a:rPr lang="en-US" smtClean="0"/>
              <a:t>48</a:t>
            </a:fld>
            <a:endParaRPr lang="en-US"/>
          </a:p>
        </p:txBody>
      </p:sp>
    </p:spTree>
    <p:extLst>
      <p:ext uri="{BB962C8B-B14F-4D97-AF65-F5344CB8AC3E}">
        <p14:creationId xmlns:p14="http://schemas.microsoft.com/office/powerpoint/2010/main" val="946173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367401B-FB73-460B-B34B-AE2D26C8FE60}" type="slidenum">
              <a:rPr lang="en-US" smtClean="0"/>
              <a:t>49</a:t>
            </a:fld>
            <a:endParaRPr lang="en-US"/>
          </a:p>
        </p:txBody>
      </p:sp>
    </p:spTree>
    <p:extLst>
      <p:ext uri="{BB962C8B-B14F-4D97-AF65-F5344CB8AC3E}">
        <p14:creationId xmlns:p14="http://schemas.microsoft.com/office/powerpoint/2010/main" val="1309047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367401B-FB73-460B-B34B-AE2D26C8FE60}" type="slidenum">
              <a:rPr lang="en-US" smtClean="0"/>
              <a:t>50</a:t>
            </a:fld>
            <a:endParaRPr lang="en-US"/>
          </a:p>
        </p:txBody>
      </p:sp>
    </p:spTree>
    <p:extLst>
      <p:ext uri="{BB962C8B-B14F-4D97-AF65-F5344CB8AC3E}">
        <p14:creationId xmlns:p14="http://schemas.microsoft.com/office/powerpoint/2010/main" val="1189557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367401B-FB73-460B-B34B-AE2D26C8FE60}" type="slidenum">
              <a:rPr lang="en-US" smtClean="0"/>
              <a:t>51</a:t>
            </a:fld>
            <a:endParaRPr lang="en-US"/>
          </a:p>
        </p:txBody>
      </p:sp>
    </p:spTree>
    <p:extLst>
      <p:ext uri="{BB962C8B-B14F-4D97-AF65-F5344CB8AC3E}">
        <p14:creationId xmlns:p14="http://schemas.microsoft.com/office/powerpoint/2010/main" val="1576866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367401B-FB73-460B-B34B-AE2D26C8FE60}" type="slidenum">
              <a:rPr lang="en-US" smtClean="0"/>
              <a:t>53</a:t>
            </a:fld>
            <a:endParaRPr lang="en-US"/>
          </a:p>
        </p:txBody>
      </p:sp>
    </p:spTree>
    <p:extLst>
      <p:ext uri="{BB962C8B-B14F-4D97-AF65-F5344CB8AC3E}">
        <p14:creationId xmlns:p14="http://schemas.microsoft.com/office/powerpoint/2010/main" val="3510419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367401B-FB73-460B-B34B-AE2D26C8FE60}" type="slidenum">
              <a:rPr lang="en-US" smtClean="0"/>
              <a:t>55</a:t>
            </a:fld>
            <a:endParaRPr lang="en-US"/>
          </a:p>
        </p:txBody>
      </p:sp>
    </p:spTree>
    <p:extLst>
      <p:ext uri="{BB962C8B-B14F-4D97-AF65-F5344CB8AC3E}">
        <p14:creationId xmlns:p14="http://schemas.microsoft.com/office/powerpoint/2010/main" val="4235979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367401B-FB73-460B-B34B-AE2D26C8FE60}" type="slidenum">
              <a:rPr lang="en-US" smtClean="0"/>
              <a:t>70</a:t>
            </a:fld>
            <a:endParaRPr lang="en-US"/>
          </a:p>
        </p:txBody>
      </p:sp>
    </p:spTree>
    <p:extLst>
      <p:ext uri="{BB962C8B-B14F-4D97-AF65-F5344CB8AC3E}">
        <p14:creationId xmlns:p14="http://schemas.microsoft.com/office/powerpoint/2010/main" val="1306297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367401B-FB73-460B-B34B-AE2D26C8FE60}" type="slidenum">
              <a:rPr lang="en-US" smtClean="0"/>
              <a:t>71</a:t>
            </a:fld>
            <a:endParaRPr lang="en-US"/>
          </a:p>
        </p:txBody>
      </p:sp>
    </p:spTree>
    <p:extLst>
      <p:ext uri="{BB962C8B-B14F-4D97-AF65-F5344CB8AC3E}">
        <p14:creationId xmlns:p14="http://schemas.microsoft.com/office/powerpoint/2010/main" val="76392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367401B-FB73-460B-B34B-AE2D26C8FE60}" type="slidenum">
              <a:rPr lang="en-US" smtClean="0"/>
              <a:t>24</a:t>
            </a:fld>
            <a:endParaRPr lang="en-US"/>
          </a:p>
        </p:txBody>
      </p:sp>
    </p:spTree>
    <p:extLst>
      <p:ext uri="{BB962C8B-B14F-4D97-AF65-F5344CB8AC3E}">
        <p14:creationId xmlns:p14="http://schemas.microsoft.com/office/powerpoint/2010/main" val="155701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367401B-FB73-460B-B34B-AE2D26C8FE60}" type="slidenum">
              <a:rPr lang="en-US" smtClean="0"/>
              <a:t>72</a:t>
            </a:fld>
            <a:endParaRPr lang="en-US"/>
          </a:p>
        </p:txBody>
      </p:sp>
    </p:spTree>
    <p:extLst>
      <p:ext uri="{BB962C8B-B14F-4D97-AF65-F5344CB8AC3E}">
        <p14:creationId xmlns:p14="http://schemas.microsoft.com/office/powerpoint/2010/main" val="188474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367401B-FB73-460B-B34B-AE2D26C8FE60}" type="slidenum">
              <a:rPr lang="en-US" smtClean="0"/>
              <a:t>73</a:t>
            </a:fld>
            <a:endParaRPr lang="en-US"/>
          </a:p>
        </p:txBody>
      </p:sp>
    </p:spTree>
    <p:extLst>
      <p:ext uri="{BB962C8B-B14F-4D97-AF65-F5344CB8AC3E}">
        <p14:creationId xmlns:p14="http://schemas.microsoft.com/office/powerpoint/2010/main" val="20371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367401B-FB73-460B-B34B-AE2D26C8FE60}" type="slidenum">
              <a:rPr lang="en-US" smtClean="0"/>
              <a:t>74</a:t>
            </a:fld>
            <a:endParaRPr lang="en-US"/>
          </a:p>
        </p:txBody>
      </p:sp>
    </p:spTree>
    <p:extLst>
      <p:ext uri="{BB962C8B-B14F-4D97-AF65-F5344CB8AC3E}">
        <p14:creationId xmlns:p14="http://schemas.microsoft.com/office/powerpoint/2010/main" val="2935997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367401B-FB73-460B-B34B-AE2D26C8FE60}" type="slidenum">
              <a:rPr lang="en-US" smtClean="0"/>
              <a:t>25</a:t>
            </a:fld>
            <a:endParaRPr lang="en-US"/>
          </a:p>
        </p:txBody>
      </p:sp>
    </p:spTree>
    <p:extLst>
      <p:ext uri="{BB962C8B-B14F-4D97-AF65-F5344CB8AC3E}">
        <p14:creationId xmlns:p14="http://schemas.microsoft.com/office/powerpoint/2010/main" val="3527344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367401B-FB73-460B-B34B-AE2D26C8FE60}" type="slidenum">
              <a:rPr lang="en-US" smtClean="0"/>
              <a:t>26</a:t>
            </a:fld>
            <a:endParaRPr lang="en-US"/>
          </a:p>
        </p:txBody>
      </p:sp>
    </p:spTree>
    <p:extLst>
      <p:ext uri="{BB962C8B-B14F-4D97-AF65-F5344CB8AC3E}">
        <p14:creationId xmlns:p14="http://schemas.microsoft.com/office/powerpoint/2010/main" val="1051090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367401B-FB73-460B-B34B-AE2D26C8FE60}" type="slidenum">
              <a:rPr lang="en-US" smtClean="0"/>
              <a:t>27</a:t>
            </a:fld>
            <a:endParaRPr lang="en-US"/>
          </a:p>
        </p:txBody>
      </p:sp>
    </p:spTree>
    <p:extLst>
      <p:ext uri="{BB962C8B-B14F-4D97-AF65-F5344CB8AC3E}">
        <p14:creationId xmlns:p14="http://schemas.microsoft.com/office/powerpoint/2010/main" val="1462251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367401B-FB73-460B-B34B-AE2D26C8FE60}" type="slidenum">
              <a:rPr lang="en-US" smtClean="0"/>
              <a:t>28</a:t>
            </a:fld>
            <a:endParaRPr lang="en-US"/>
          </a:p>
        </p:txBody>
      </p:sp>
    </p:spTree>
    <p:extLst>
      <p:ext uri="{BB962C8B-B14F-4D97-AF65-F5344CB8AC3E}">
        <p14:creationId xmlns:p14="http://schemas.microsoft.com/office/powerpoint/2010/main" val="3425755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367401B-FB73-460B-B34B-AE2D26C8FE60}" type="slidenum">
              <a:rPr lang="en-US" smtClean="0"/>
              <a:t>30</a:t>
            </a:fld>
            <a:endParaRPr lang="en-US"/>
          </a:p>
        </p:txBody>
      </p:sp>
    </p:spTree>
    <p:extLst>
      <p:ext uri="{BB962C8B-B14F-4D97-AF65-F5344CB8AC3E}">
        <p14:creationId xmlns:p14="http://schemas.microsoft.com/office/powerpoint/2010/main" val="640722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367401B-FB73-460B-B34B-AE2D26C8FE60}" type="slidenum">
              <a:rPr lang="en-US" smtClean="0"/>
              <a:t>31</a:t>
            </a:fld>
            <a:endParaRPr lang="en-US"/>
          </a:p>
        </p:txBody>
      </p:sp>
    </p:spTree>
    <p:extLst>
      <p:ext uri="{BB962C8B-B14F-4D97-AF65-F5344CB8AC3E}">
        <p14:creationId xmlns:p14="http://schemas.microsoft.com/office/powerpoint/2010/main" val="2522667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367401B-FB73-460B-B34B-AE2D26C8FE60}" type="slidenum">
              <a:rPr lang="en-US" smtClean="0"/>
              <a:t>41</a:t>
            </a:fld>
            <a:endParaRPr lang="en-US"/>
          </a:p>
        </p:txBody>
      </p:sp>
    </p:spTree>
    <p:extLst>
      <p:ext uri="{BB962C8B-B14F-4D97-AF65-F5344CB8AC3E}">
        <p14:creationId xmlns:p14="http://schemas.microsoft.com/office/powerpoint/2010/main" val="2969529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9669"/>
          <a:stretch/>
        </p:blipFill>
        <p:spPr bwMode="auto">
          <a:xfrm>
            <a:off x="0" y="0"/>
            <a:ext cx="9144001" cy="48383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7494"/>
            <a:ext cx="9144000" cy="5427767"/>
          </a:xfrm>
          <a:prstGeom prst="rect">
            <a:avLst/>
          </a:prstGeom>
        </p:spPr>
      </p:pic>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36912083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4"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5"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p:nvPr>
        </p:nvSpPr>
        <p:spPr>
          <a:xfrm>
            <a:off x="457200" y="51470"/>
            <a:ext cx="8229600" cy="576064"/>
          </a:xfrm>
        </p:spPr>
        <p:txBody>
          <a:bodyPr/>
          <a:lstStyle/>
          <a:p>
            <a:r>
              <a:rPr lang="en-US" smtClean="0"/>
              <a:t>Click to edit Master title style</a:t>
            </a:r>
            <a:endParaRPr lang="en-US"/>
          </a:p>
        </p:txBody>
      </p:sp>
      <p:sp>
        <p:nvSpPr>
          <p:cNvPr id="7" name="Table Placeholder 4"/>
          <p:cNvSpPr>
            <a:spLocks noGrp="1"/>
          </p:cNvSpPr>
          <p:nvPr>
            <p:ph type="tbl" sz="quarter" idx="13"/>
          </p:nvPr>
        </p:nvSpPr>
        <p:spPr>
          <a:xfrm>
            <a:off x="467543" y="771550"/>
            <a:ext cx="8208913" cy="3888432"/>
          </a:xfrm>
        </p:spPr>
        <p:txBody>
          <a:bodyPr/>
          <a:lstStyle/>
          <a:p>
            <a:r>
              <a:rPr lang="en-US" smtClean="0"/>
              <a:t>Click icon to add table</a:t>
            </a:r>
            <a:endParaRPr lang="en-US" dirty="0"/>
          </a:p>
        </p:txBody>
      </p:sp>
      <p:sp>
        <p:nvSpPr>
          <p:cNvPr id="1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46832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5" name="קשת מלאה 15"/>
          <p:cNvSpPr/>
          <p:nvPr userDrawn="1"/>
        </p:nvSpPr>
        <p:spPr>
          <a:xfrm rot="5400000">
            <a:off x="385330" y="883753"/>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6" name="מציין מיקום טקסט 17"/>
          <p:cNvSpPr>
            <a:spLocks noGrp="1"/>
          </p:cNvSpPr>
          <p:nvPr>
            <p:ph type="body" sz="quarter" idx="13" hasCustomPrompt="1"/>
          </p:nvPr>
        </p:nvSpPr>
        <p:spPr>
          <a:xfrm>
            <a:off x="3478491" y="627534"/>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7" name="תמונה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14" b="59"/>
          <a:stretch/>
        </p:blipFill>
        <p:spPr>
          <a:xfrm>
            <a:off x="528772" y="1034564"/>
            <a:ext cx="2568370" cy="2553630"/>
          </a:xfrm>
          <a:prstGeom prst="flowChartConnector">
            <a:avLst/>
          </a:prstGeom>
        </p:spPr>
      </p:pic>
    </p:spTree>
    <p:extLst>
      <p:ext uri="{BB962C8B-B14F-4D97-AF65-F5344CB8AC3E}">
        <p14:creationId xmlns:p14="http://schemas.microsoft.com/office/powerpoint/2010/main" val="2114532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4" name="מלבן 9"/>
          <p:cNvSpPr/>
          <p:nvPr userDrawn="1"/>
        </p:nvSpPr>
        <p:spPr>
          <a:xfrm>
            <a:off x="0" y="-1060"/>
            <a:ext cx="9144000" cy="161066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195486"/>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6" name="Oval 5"/>
          <p:cNvSpPr/>
          <p:nvPr userDrawn="1"/>
        </p:nvSpPr>
        <p:spPr>
          <a:xfrm>
            <a:off x="7497689"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7" name="קשת מלאה 15"/>
          <p:cNvSpPr/>
          <p:nvPr userDrawn="1"/>
        </p:nvSpPr>
        <p:spPr>
          <a:xfrm rot="3005273">
            <a:off x="7461401" y="1117226"/>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8" name="Oval 7"/>
          <p:cNvSpPr/>
          <p:nvPr userDrawn="1"/>
        </p:nvSpPr>
        <p:spPr>
          <a:xfrm>
            <a:off x="7557725" y="1235590"/>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9" name="Oval 8"/>
          <p:cNvSpPr/>
          <p:nvPr userDrawn="1"/>
        </p:nvSpPr>
        <p:spPr>
          <a:xfrm>
            <a:off x="5816366"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0" name="קשת מלאה 15"/>
          <p:cNvSpPr/>
          <p:nvPr userDrawn="1"/>
        </p:nvSpPr>
        <p:spPr>
          <a:xfrm rot="4914482">
            <a:off x="5780078" y="1139266"/>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1" name="Oval 10"/>
          <p:cNvSpPr/>
          <p:nvPr userDrawn="1"/>
        </p:nvSpPr>
        <p:spPr>
          <a:xfrm>
            <a:off x="5876402" y="1235590"/>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12" name="Oval 11"/>
          <p:cNvSpPr/>
          <p:nvPr userDrawn="1"/>
        </p:nvSpPr>
        <p:spPr>
          <a:xfrm>
            <a:off x="4135045"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3" name="קשת מלאה 15"/>
          <p:cNvSpPr/>
          <p:nvPr userDrawn="1"/>
        </p:nvSpPr>
        <p:spPr>
          <a:xfrm rot="6784598">
            <a:off x="4098757" y="1116111"/>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4" name="Oval 13"/>
          <p:cNvSpPr/>
          <p:nvPr userDrawn="1"/>
        </p:nvSpPr>
        <p:spPr>
          <a:xfrm>
            <a:off x="4195081" y="1235590"/>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15" name="Oval 14"/>
          <p:cNvSpPr/>
          <p:nvPr userDrawn="1"/>
        </p:nvSpPr>
        <p:spPr>
          <a:xfrm>
            <a:off x="2453724"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6" name="קשת מלאה 15"/>
          <p:cNvSpPr/>
          <p:nvPr userDrawn="1"/>
        </p:nvSpPr>
        <p:spPr>
          <a:xfrm rot="9000000">
            <a:off x="2417436" y="1116111"/>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7" name="Oval 16"/>
          <p:cNvSpPr/>
          <p:nvPr userDrawn="1"/>
        </p:nvSpPr>
        <p:spPr>
          <a:xfrm>
            <a:off x="2513760" y="1235590"/>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18" name="Oval 17"/>
          <p:cNvSpPr/>
          <p:nvPr userDrawn="1"/>
        </p:nvSpPr>
        <p:spPr>
          <a:xfrm>
            <a:off x="772403"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9" name="קשת מלאה 15"/>
          <p:cNvSpPr/>
          <p:nvPr userDrawn="1"/>
        </p:nvSpPr>
        <p:spPr>
          <a:xfrm rot="10800000">
            <a:off x="736115" y="1139266"/>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20" name="Oval 19"/>
          <p:cNvSpPr/>
          <p:nvPr userDrawn="1"/>
        </p:nvSpPr>
        <p:spPr>
          <a:xfrm>
            <a:off x="832439" y="1235590"/>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21" name="Straight Connector 20"/>
          <p:cNvCxnSpPr/>
          <p:nvPr userDrawn="1"/>
        </p:nvCxnSpPr>
        <p:spPr>
          <a:xfrm>
            <a:off x="472312"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153633"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824741"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5507771"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7193047"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26" name="Text Placeholder 14"/>
          <p:cNvSpPr>
            <a:spLocks noGrp="1"/>
          </p:cNvSpPr>
          <p:nvPr>
            <p:ph type="body" sz="quarter" idx="25" hasCustomPrompt="1"/>
          </p:nvPr>
        </p:nvSpPr>
        <p:spPr>
          <a:xfrm>
            <a:off x="472366"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27" name="Text Placeholder 14"/>
          <p:cNvSpPr>
            <a:spLocks noGrp="1"/>
          </p:cNvSpPr>
          <p:nvPr>
            <p:ph type="body" sz="quarter" idx="26" hasCustomPrompt="1"/>
          </p:nvPr>
        </p:nvSpPr>
        <p:spPr>
          <a:xfrm>
            <a:off x="2153687"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28" name="Text Placeholder 14"/>
          <p:cNvSpPr>
            <a:spLocks noGrp="1"/>
          </p:cNvSpPr>
          <p:nvPr>
            <p:ph type="body" sz="quarter" idx="27" hasCustomPrompt="1"/>
          </p:nvPr>
        </p:nvSpPr>
        <p:spPr>
          <a:xfrm>
            <a:off x="382479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29" name="Text Placeholder 14"/>
          <p:cNvSpPr>
            <a:spLocks noGrp="1"/>
          </p:cNvSpPr>
          <p:nvPr>
            <p:ph type="body" sz="quarter" idx="28" hasCustomPrompt="1"/>
          </p:nvPr>
        </p:nvSpPr>
        <p:spPr>
          <a:xfrm>
            <a:off x="550782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30" name="Text Placeholder 14"/>
          <p:cNvSpPr>
            <a:spLocks noGrp="1"/>
          </p:cNvSpPr>
          <p:nvPr>
            <p:ph type="body" sz="quarter" idx="29" hasCustomPrompt="1"/>
          </p:nvPr>
        </p:nvSpPr>
        <p:spPr>
          <a:xfrm>
            <a:off x="7193101"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31" name="Text Placeholder 14"/>
          <p:cNvSpPr>
            <a:spLocks noGrp="1"/>
          </p:cNvSpPr>
          <p:nvPr>
            <p:ph type="body" sz="quarter" idx="30" hasCustomPrompt="1"/>
          </p:nvPr>
        </p:nvSpPr>
        <p:spPr>
          <a:xfrm>
            <a:off x="472366"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2" name="Text Placeholder 14"/>
          <p:cNvSpPr>
            <a:spLocks noGrp="1"/>
          </p:cNvSpPr>
          <p:nvPr>
            <p:ph type="body" sz="quarter" idx="31" hasCustomPrompt="1"/>
          </p:nvPr>
        </p:nvSpPr>
        <p:spPr>
          <a:xfrm>
            <a:off x="2153687"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3" name="Text Placeholder 14"/>
          <p:cNvSpPr>
            <a:spLocks noGrp="1"/>
          </p:cNvSpPr>
          <p:nvPr>
            <p:ph type="body" sz="quarter" idx="32" hasCustomPrompt="1"/>
          </p:nvPr>
        </p:nvSpPr>
        <p:spPr>
          <a:xfrm>
            <a:off x="382479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4" name="Text Placeholder 14"/>
          <p:cNvSpPr>
            <a:spLocks noGrp="1"/>
          </p:cNvSpPr>
          <p:nvPr>
            <p:ph type="body" sz="quarter" idx="33" hasCustomPrompt="1"/>
          </p:nvPr>
        </p:nvSpPr>
        <p:spPr>
          <a:xfrm>
            <a:off x="550782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5" name="Text Placeholder 14"/>
          <p:cNvSpPr>
            <a:spLocks noGrp="1"/>
          </p:cNvSpPr>
          <p:nvPr>
            <p:ph type="body" sz="quarter" idx="34" hasCustomPrompt="1"/>
          </p:nvPr>
        </p:nvSpPr>
        <p:spPr>
          <a:xfrm>
            <a:off x="7193101"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Tree>
    <p:extLst>
      <p:ext uri="{BB962C8B-B14F-4D97-AF65-F5344CB8AC3E}">
        <p14:creationId xmlns:p14="http://schemas.microsoft.com/office/powerpoint/2010/main" val="383732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420555"/>
            <a:ext cx="7772400" cy="783044"/>
          </a:xfrm>
        </p:spPr>
        <p:txBody>
          <a:bodyPr anchor="t" anchorCtr="0">
            <a:noAutofit/>
          </a:bodyPr>
          <a:lstStyle>
            <a:lvl1pPr algn="l">
              <a:defRPr sz="3200">
                <a:solidFill>
                  <a:srgbClr val="525254"/>
                </a:solidFill>
                <a:latin typeface="+mn-lt"/>
              </a:defRPr>
            </a:lvl1pPr>
          </a:lstStyle>
          <a:p>
            <a:r>
              <a:rPr lang="en-US" dirty="0" smtClean="0"/>
              <a:t>AGENDA/KEY TOPICS</a:t>
            </a:r>
            <a:endParaRPr lang="en-US" dirty="0"/>
          </a:p>
        </p:txBody>
      </p:sp>
    </p:spTree>
    <p:extLst>
      <p:ext uri="{BB962C8B-B14F-4D97-AF65-F5344CB8AC3E}">
        <p14:creationId xmlns:p14="http://schemas.microsoft.com/office/powerpoint/2010/main" val="483627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420555"/>
            <a:ext cx="6272286" cy="783044"/>
          </a:xfrm>
        </p:spPr>
        <p:txBody>
          <a:bodyPr anchor="t" anchorCtr="0">
            <a:noAutofit/>
          </a:bodyPr>
          <a:lstStyle>
            <a:lvl1pPr algn="l">
              <a:defRPr sz="3200">
                <a:solidFill>
                  <a:srgbClr val="525254"/>
                </a:solidFill>
                <a:latin typeface="+mn-lt"/>
              </a:defRPr>
            </a:lvl1pPr>
          </a:lstStyle>
          <a:p>
            <a:r>
              <a:rPr lang="en-US" dirty="0" smtClean="0"/>
              <a:t>AGENDA/KEY TOPICS</a:t>
            </a:r>
            <a:endParaRPr lang="en-US" dirty="0"/>
          </a:p>
        </p:txBody>
      </p:sp>
      <p:sp>
        <p:nvSpPr>
          <p:cNvPr id="6" name="Text Placeholder 14"/>
          <p:cNvSpPr>
            <a:spLocks noGrp="1"/>
          </p:cNvSpPr>
          <p:nvPr>
            <p:ph type="body" sz="quarter" idx="25" hasCustomPrompt="1"/>
          </p:nvPr>
        </p:nvSpPr>
        <p:spPr>
          <a:xfrm>
            <a:off x="677008" y="1347614"/>
            <a:ext cx="6259501" cy="3145992"/>
          </a:xfrm>
        </p:spPr>
        <p:txBody>
          <a:bodyPr lIns="45720" rIns="45720" anchor="t">
            <a:noAutofit/>
          </a:bodyPr>
          <a:lstStyle>
            <a:lvl1pPr marL="285750" indent="-285750" algn="l">
              <a:lnSpc>
                <a:spcPct val="120000"/>
              </a:lnSpc>
              <a:spcBef>
                <a:spcPts val="300"/>
              </a:spcBef>
              <a:buFont typeface="Arial" panose="020B0604020202020204" pitchFamily="34" charset="0"/>
              <a:buChar char="•"/>
              <a:defRPr sz="22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7"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137" b="74"/>
          <a:stretch/>
        </p:blipFill>
        <p:spPr>
          <a:xfrm>
            <a:off x="7198491" y="252381"/>
            <a:ext cx="1380743" cy="1374370"/>
          </a:xfrm>
          <a:prstGeom prst="ellipse">
            <a:avLst/>
          </a:prstGeom>
          <a:ln w="63500" cap="rnd">
            <a:solidFill>
              <a:schemeClr val="bg1"/>
            </a:solidFill>
          </a:ln>
          <a:effectLst/>
        </p:spPr>
      </p:pic>
    </p:spTree>
    <p:extLst>
      <p:ext uri="{BB962C8B-B14F-4D97-AF65-F5344CB8AC3E}">
        <p14:creationId xmlns:p14="http://schemas.microsoft.com/office/powerpoint/2010/main" val="2300450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21" b="-38"/>
          <a:stretch/>
        </p:blipFill>
        <p:spPr bwMode="auto">
          <a:xfrm>
            <a:off x="1" y="0"/>
            <a:ext cx="9143998" cy="4872984"/>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9"/>
          <p:cNvSpPr/>
          <p:nvPr userDrawn="1"/>
        </p:nvSpPr>
        <p:spPr>
          <a:xfrm>
            <a:off x="347240" y="2571750"/>
            <a:ext cx="6700105" cy="159279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58686071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r="-22"/>
          <a:stretch/>
        </p:blipFill>
        <p:spPr>
          <a:xfrm>
            <a:off x="0" y="-1"/>
            <a:ext cx="9143999" cy="4872986"/>
          </a:xfrm>
          <a:prstGeom prst="rect">
            <a:avLst/>
          </a:prstGeom>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9"/>
          <p:cNvSpPr/>
          <p:nvPr userDrawn="1"/>
        </p:nvSpPr>
        <p:spPr>
          <a:xfrm>
            <a:off x="347240" y="2571750"/>
            <a:ext cx="6700105" cy="159279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258153550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 b="7"/>
          <a:stretch/>
        </p:blipFill>
        <p:spPr bwMode="auto">
          <a:xfrm>
            <a:off x="-1" y="0"/>
            <a:ext cx="9143999" cy="4872984"/>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4"/>
          <p:cNvSpPr/>
          <p:nvPr userDrawn="1"/>
        </p:nvSpPr>
        <p:spPr>
          <a:xfrm>
            <a:off x="0" y="3919632"/>
            <a:ext cx="9144000" cy="953352"/>
          </a:xfrm>
          <a:prstGeom prst="rect">
            <a:avLst/>
          </a:prstGeom>
          <a:solidFill>
            <a:srgbClr val="313133">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
        <p:nvSpPr>
          <p:cNvPr id="18" name="מלבן 9"/>
          <p:cNvSpPr/>
          <p:nvPr userDrawn="1"/>
        </p:nvSpPr>
        <p:spPr>
          <a:xfrm>
            <a:off x="347240" y="2571750"/>
            <a:ext cx="6700105" cy="159279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spTree>
    <p:extLst>
      <p:ext uri="{BB962C8B-B14F-4D97-AF65-F5344CB8AC3E}">
        <p14:creationId xmlns:p14="http://schemas.microsoft.com/office/powerpoint/2010/main" val="390695048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541" t="161" r="1761" b="31"/>
          <a:stretch/>
        </p:blipFill>
        <p:spPr bwMode="auto">
          <a:xfrm>
            <a:off x="786" y="0"/>
            <a:ext cx="9143214" cy="4872984"/>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
        <p:nvSpPr>
          <p:cNvPr id="18" name="מלבן 9"/>
          <p:cNvSpPr/>
          <p:nvPr userDrawn="1"/>
        </p:nvSpPr>
        <p:spPr>
          <a:xfrm>
            <a:off x="347240" y="2571750"/>
            <a:ext cx="6700105" cy="159279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spTree>
    <p:extLst>
      <p:ext uri="{BB962C8B-B14F-4D97-AF65-F5344CB8AC3E}">
        <p14:creationId xmlns:p14="http://schemas.microsoft.com/office/powerpoint/2010/main" val="25204223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014 Thank You Slide">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 b="-8704"/>
          <a:stretch/>
        </p:blipFill>
        <p:spPr bwMode="auto">
          <a:xfrm>
            <a:off x="0" y="0"/>
            <a:ext cx="9144001" cy="48383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7494"/>
            <a:ext cx="9144000" cy="5427767"/>
          </a:xfrm>
          <a:prstGeom prst="rect">
            <a:avLst/>
          </a:prstGeom>
        </p:spPr>
      </p:pic>
      <p:sp>
        <p:nvSpPr>
          <p:cNvPr id="12" name="מלבן 14"/>
          <p:cNvSpPr/>
          <p:nvPr userDrawn="1"/>
        </p:nvSpPr>
        <p:spPr>
          <a:xfrm>
            <a:off x="0" y="2643758"/>
            <a:ext cx="9144000" cy="1488581"/>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32271641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b="4499"/>
          <a:stretch/>
        </p:blipFill>
        <p:spPr bwMode="auto">
          <a:xfrm>
            <a:off x="0" y="0"/>
            <a:ext cx="9143999" cy="46518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95486"/>
            <a:ext cx="9144000" cy="5427767"/>
          </a:xfrm>
          <a:prstGeom prst="rect">
            <a:avLst/>
          </a:prstGeom>
        </p:spPr>
      </p:pic>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396158758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014 Thank You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8051"/>
          <a:stretch/>
        </p:blipFill>
        <p:spPr bwMode="auto">
          <a:xfrm>
            <a:off x="0" y="0"/>
            <a:ext cx="9144000"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5445"/>
            <a:ext cx="9144000" cy="5427767"/>
          </a:xfrm>
          <a:prstGeom prst="rect">
            <a:avLst/>
          </a:prstGeom>
        </p:spPr>
      </p:pic>
      <p:sp>
        <p:nvSpPr>
          <p:cNvPr id="12" name="מלבן 14"/>
          <p:cNvSpPr/>
          <p:nvPr userDrawn="1"/>
        </p:nvSpPr>
        <p:spPr>
          <a:xfrm>
            <a:off x="0" y="2643758"/>
            <a:ext cx="9144000" cy="1488581"/>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193394672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014 Thank You Slide">
    <p:spTree>
      <p:nvGrpSpPr>
        <p:cNvPr id="1" name=""/>
        <p:cNvGrpSpPr/>
        <p:nvPr/>
      </p:nvGrpSpPr>
      <p:grpSpPr>
        <a:xfrm>
          <a:off x="0" y="0"/>
          <a:ext cx="0" cy="0"/>
          <a:chOff x="0" y="0"/>
          <a:chExt cx="0" cy="0"/>
        </a:xfrm>
      </p:grpSpPr>
      <p:pic>
        <p:nvPicPr>
          <p:cNvPr id="1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2" b="2945"/>
          <a:stretch/>
        </p:blipFill>
        <p:spPr bwMode="auto">
          <a:xfrm>
            <a:off x="0" y="0"/>
            <a:ext cx="9143999"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43558"/>
            <a:ext cx="9144000" cy="5427767"/>
          </a:xfrm>
          <a:prstGeom prst="rect">
            <a:avLst/>
          </a:prstGeom>
        </p:spPr>
      </p:pic>
      <p:sp>
        <p:nvSpPr>
          <p:cNvPr id="12" name="מלבן 14"/>
          <p:cNvSpPr/>
          <p:nvPr userDrawn="1"/>
        </p:nvSpPr>
        <p:spPr>
          <a:xfrm>
            <a:off x="0" y="2643758"/>
            <a:ext cx="9144000" cy="1488581"/>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265583600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014 Thank You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33"/>
          <a:stretch/>
        </p:blipFill>
        <p:spPr bwMode="auto">
          <a:xfrm>
            <a:off x="0" y="1"/>
            <a:ext cx="9144000" cy="472964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לבן 14"/>
          <p:cNvSpPr/>
          <p:nvPr userDrawn="1"/>
        </p:nvSpPr>
        <p:spPr>
          <a:xfrm>
            <a:off x="0" y="2643758"/>
            <a:ext cx="9144000" cy="1488581"/>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407935656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014 Thank You Slide">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2"/>
          <a:stretch/>
        </p:blipFill>
        <p:spPr bwMode="auto">
          <a:xfrm>
            <a:off x="-17446" y="1"/>
            <a:ext cx="9144000" cy="46601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46" y="339502"/>
            <a:ext cx="9144000" cy="5427767"/>
          </a:xfrm>
          <a:prstGeom prst="rect">
            <a:avLst/>
          </a:prstGeom>
        </p:spPr>
      </p:pic>
      <p:pic>
        <p:nvPicPr>
          <p:cNvPr id="1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2"/>
          <a:stretch/>
        </p:blipFill>
        <p:spPr bwMode="auto">
          <a:xfrm>
            <a:off x="0" y="1"/>
            <a:ext cx="9144000" cy="46601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9502"/>
            <a:ext cx="9144000" cy="5427767"/>
          </a:xfrm>
          <a:prstGeom prst="rect">
            <a:avLst/>
          </a:prstGeom>
        </p:spPr>
      </p:pic>
      <p:sp>
        <p:nvSpPr>
          <p:cNvPr id="12" name="מלבן 14"/>
          <p:cNvSpPr/>
          <p:nvPr userDrawn="1"/>
        </p:nvSpPr>
        <p:spPr>
          <a:xfrm>
            <a:off x="-17446" y="2643758"/>
            <a:ext cx="9161446" cy="1488581"/>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92329403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386" t="2213" b="-56"/>
          <a:stretch/>
        </p:blipFill>
        <p:spPr bwMode="auto">
          <a:xfrm>
            <a:off x="786" y="0"/>
            <a:ext cx="9143214" cy="453141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לבן 14"/>
          <p:cNvSpPr/>
          <p:nvPr userDrawn="1"/>
        </p:nvSpPr>
        <p:spPr>
          <a:xfrm>
            <a:off x="0" y="2643758"/>
            <a:ext cx="9144000" cy="1488581"/>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42382275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014 Thank You Slide">
    <p:spTree>
      <p:nvGrpSpPr>
        <p:cNvPr id="1" name=""/>
        <p:cNvGrpSpPr/>
        <p:nvPr/>
      </p:nvGrpSpPr>
      <p:grpSpPr>
        <a:xfrm>
          <a:off x="0" y="0"/>
          <a:ext cx="0" cy="0"/>
          <a:chOff x="0" y="0"/>
          <a:chExt cx="0" cy="0"/>
        </a:xfrm>
      </p:grpSpPr>
      <p:pic>
        <p:nvPicPr>
          <p:cNvPr id="17"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b="3"/>
          <a:stretch/>
        </p:blipFill>
        <p:spPr bwMode="auto">
          <a:xfrm>
            <a:off x="-831" y="0"/>
            <a:ext cx="9144831" cy="479279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a:xfrm rot="15464397">
            <a:off x="4967853" y="1201733"/>
            <a:ext cx="7312509" cy="2891963"/>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לבן 14"/>
          <p:cNvSpPr/>
          <p:nvPr userDrawn="1"/>
        </p:nvSpPr>
        <p:spPr>
          <a:xfrm>
            <a:off x="0" y="2643758"/>
            <a:ext cx="9144000" cy="1488581"/>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340823423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4043" b="-6374"/>
          <a:stretch/>
        </p:blipFill>
        <p:spPr bwMode="auto">
          <a:xfrm>
            <a:off x="786" y="0"/>
            <a:ext cx="9143214" cy="453141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מלבן 7"/>
          <p:cNvSpPr/>
          <p:nvPr userDrawn="1"/>
        </p:nvSpPr>
        <p:spPr>
          <a:xfrm>
            <a:off x="0" y="3909263"/>
            <a:ext cx="9144000" cy="1234237"/>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180823358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8051"/>
          <a:stretch/>
        </p:blipFill>
        <p:spPr bwMode="auto">
          <a:xfrm>
            <a:off x="0" y="0"/>
            <a:ext cx="9144000"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5445"/>
            <a:ext cx="9144000" cy="5427767"/>
          </a:xfrm>
          <a:prstGeom prst="rect">
            <a:avLst/>
          </a:prstGeom>
        </p:spPr>
      </p:pic>
      <p:sp>
        <p:nvSpPr>
          <p:cNvPr id="17" name="מלבן 7"/>
          <p:cNvSpPr/>
          <p:nvPr userDrawn="1"/>
        </p:nvSpPr>
        <p:spPr>
          <a:xfrm>
            <a:off x="0" y="3909263"/>
            <a:ext cx="9144000" cy="1234237"/>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21710495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7" name="Title 1"/>
          <p:cNvSpPr>
            <a:spLocks noGrp="1"/>
          </p:cNvSpPr>
          <p:nvPr>
            <p:ph type="title"/>
          </p:nvPr>
        </p:nvSpPr>
        <p:spPr>
          <a:xfrm>
            <a:off x="457200" y="51470"/>
            <a:ext cx="8229600" cy="576064"/>
          </a:xfrm>
        </p:spPr>
        <p:txBody>
          <a:bodyPr/>
          <a:lstStyle/>
          <a:p>
            <a:r>
              <a:rPr lang="en-US" smtClean="0"/>
              <a:t>Click to edit Master title style</a:t>
            </a:r>
            <a:endParaRPr lang="en-US"/>
          </a:p>
        </p:txBody>
      </p:sp>
      <p:sp>
        <p:nvSpPr>
          <p:cNvPr id="9"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4" y="752605"/>
            <a:ext cx="8228585" cy="3979385"/>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smtClean="0"/>
              <a:t>Edit style</a:t>
            </a:r>
            <a:endParaRPr lang="he-IL" dirty="0" smtClean="0"/>
          </a:p>
          <a:p>
            <a:pPr lvl="1"/>
            <a:r>
              <a:rPr lang="en-US" dirty="0" smtClean="0"/>
              <a:t>Edit style – 2nd level  </a:t>
            </a:r>
            <a:endParaRPr lang="he-IL" dirty="0" smtClean="0"/>
          </a:p>
        </p:txBody>
      </p:sp>
    </p:spTree>
    <p:extLst>
      <p:ext uri="{BB962C8B-B14F-4D97-AF65-F5344CB8AC3E}">
        <p14:creationId xmlns:p14="http://schemas.microsoft.com/office/powerpoint/2010/main" val="1373379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4" name="מלבן 10"/>
          <p:cNvSpPr/>
          <p:nvPr userDrawn="1"/>
        </p:nvSpPr>
        <p:spPr>
          <a:xfrm>
            <a:off x="-4474" y="182519"/>
            <a:ext cx="318799" cy="290945"/>
          </a:xfrm>
          <a:prstGeom prst="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5"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p:nvPr>
        </p:nvSpPr>
        <p:spPr>
          <a:xfrm>
            <a:off x="457200" y="51470"/>
            <a:ext cx="8229600" cy="576064"/>
          </a:xfrm>
        </p:spPr>
        <p:txBody>
          <a:bodyPr/>
          <a:lstStyle/>
          <a:p>
            <a:r>
              <a:rPr lang="en-US" smtClean="0"/>
              <a:t>Click to edit Master title style</a:t>
            </a:r>
            <a:endParaRPr lang="en-US"/>
          </a:p>
        </p:txBody>
      </p:sp>
      <p:sp>
        <p:nvSpPr>
          <p:cNvPr id="7" name="Table Placeholder 4"/>
          <p:cNvSpPr>
            <a:spLocks noGrp="1"/>
          </p:cNvSpPr>
          <p:nvPr>
            <p:ph type="tbl" sz="quarter" idx="13"/>
          </p:nvPr>
        </p:nvSpPr>
        <p:spPr>
          <a:xfrm>
            <a:off x="467543" y="771550"/>
            <a:ext cx="8208913" cy="3888432"/>
          </a:xfrm>
        </p:spPr>
        <p:txBody>
          <a:bodyPr/>
          <a:lstStyle/>
          <a:p>
            <a:endParaRPr lang="en-US" dirty="0"/>
          </a:p>
        </p:txBody>
      </p:sp>
      <p:sp>
        <p:nvSpPr>
          <p:cNvPr id="9"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372121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2" b="2945"/>
          <a:stretch/>
        </p:blipFill>
        <p:spPr bwMode="auto">
          <a:xfrm>
            <a:off x="0" y="0"/>
            <a:ext cx="9143999"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43558"/>
            <a:ext cx="9144000" cy="5427767"/>
          </a:xfrm>
          <a:prstGeom prst="rect">
            <a:avLst/>
          </a:prstGeom>
        </p:spPr>
      </p:pic>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64281173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קשת מלאה 15"/>
          <p:cNvSpPr/>
          <p:nvPr userDrawn="1"/>
        </p:nvSpPr>
        <p:spPr>
          <a:xfrm rot="5400000">
            <a:off x="385330" y="883753"/>
            <a:ext cx="2855254" cy="2855254"/>
          </a:xfrm>
          <a:prstGeom prst="blockArc">
            <a:avLst>
              <a:gd name="adj1" fmla="val 10800000"/>
              <a:gd name="adj2" fmla="val 95653"/>
              <a:gd name="adj3" fmla="val 2531"/>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6" name="מציין מיקום טקסט 17"/>
          <p:cNvSpPr>
            <a:spLocks noGrp="1"/>
          </p:cNvSpPr>
          <p:nvPr>
            <p:ph type="body" sz="quarter" idx="13" hasCustomPrompt="1"/>
          </p:nvPr>
        </p:nvSpPr>
        <p:spPr>
          <a:xfrm>
            <a:off x="3478491" y="627534"/>
            <a:ext cx="5172982" cy="3676453"/>
          </a:xfrm>
        </p:spPr>
        <p:txBody>
          <a:bodyPr/>
          <a:lstStyle>
            <a:lvl1pPr marL="0" indent="0">
              <a:buNone/>
              <a:defRPr sz="2400" b="1">
                <a:solidFill>
                  <a:schemeClr val="accent6"/>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
        <p:nvSpPr>
          <p:cNvPr id="7"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8"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2929" y="1026647"/>
            <a:ext cx="2560056" cy="2569464"/>
          </a:xfrm>
          <a:prstGeom prst="flowChartConnector">
            <a:avLst/>
          </a:prstGeom>
        </p:spPr>
      </p:pic>
    </p:spTree>
    <p:extLst>
      <p:ext uri="{BB962C8B-B14F-4D97-AF65-F5344CB8AC3E}">
        <p14:creationId xmlns:p14="http://schemas.microsoft.com/office/powerpoint/2010/main" val="2328597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מלבן 9"/>
          <p:cNvSpPr/>
          <p:nvPr userDrawn="1"/>
        </p:nvSpPr>
        <p:spPr>
          <a:xfrm>
            <a:off x="0" y="-1060"/>
            <a:ext cx="9144000" cy="161066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195486"/>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6" name="Oval 5"/>
          <p:cNvSpPr/>
          <p:nvPr userDrawn="1"/>
        </p:nvSpPr>
        <p:spPr>
          <a:xfrm>
            <a:off x="7497689"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7" name="קשת מלאה 15"/>
          <p:cNvSpPr/>
          <p:nvPr userDrawn="1"/>
        </p:nvSpPr>
        <p:spPr>
          <a:xfrm rot="3005273">
            <a:off x="7461401" y="1117226"/>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8" name="Oval 7"/>
          <p:cNvSpPr/>
          <p:nvPr userDrawn="1"/>
        </p:nvSpPr>
        <p:spPr>
          <a:xfrm>
            <a:off x="7557725" y="1235590"/>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9" name="Oval 8"/>
          <p:cNvSpPr/>
          <p:nvPr userDrawn="1"/>
        </p:nvSpPr>
        <p:spPr>
          <a:xfrm>
            <a:off x="5816366"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0" name="קשת מלאה 15"/>
          <p:cNvSpPr/>
          <p:nvPr userDrawn="1"/>
        </p:nvSpPr>
        <p:spPr>
          <a:xfrm rot="4914482">
            <a:off x="5780078" y="1139266"/>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1" name="Oval 10"/>
          <p:cNvSpPr/>
          <p:nvPr userDrawn="1"/>
        </p:nvSpPr>
        <p:spPr>
          <a:xfrm>
            <a:off x="5876402" y="1235590"/>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12" name="Oval 11"/>
          <p:cNvSpPr/>
          <p:nvPr userDrawn="1"/>
        </p:nvSpPr>
        <p:spPr>
          <a:xfrm>
            <a:off x="4135045"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3" name="קשת מלאה 15"/>
          <p:cNvSpPr/>
          <p:nvPr userDrawn="1"/>
        </p:nvSpPr>
        <p:spPr>
          <a:xfrm rot="6784598">
            <a:off x="4098757" y="1116111"/>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4" name="Oval 13"/>
          <p:cNvSpPr/>
          <p:nvPr userDrawn="1"/>
        </p:nvSpPr>
        <p:spPr>
          <a:xfrm>
            <a:off x="4195081" y="1235590"/>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15" name="Oval 14"/>
          <p:cNvSpPr/>
          <p:nvPr userDrawn="1"/>
        </p:nvSpPr>
        <p:spPr>
          <a:xfrm>
            <a:off x="2453724"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6" name="קשת מלאה 15"/>
          <p:cNvSpPr/>
          <p:nvPr userDrawn="1"/>
        </p:nvSpPr>
        <p:spPr>
          <a:xfrm rot="9000000">
            <a:off x="2417436" y="1116111"/>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7" name="Oval 16"/>
          <p:cNvSpPr/>
          <p:nvPr userDrawn="1"/>
        </p:nvSpPr>
        <p:spPr>
          <a:xfrm>
            <a:off x="2513760" y="1235590"/>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18" name="Oval 17"/>
          <p:cNvSpPr/>
          <p:nvPr userDrawn="1"/>
        </p:nvSpPr>
        <p:spPr>
          <a:xfrm>
            <a:off x="772403"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9" name="קשת מלאה 15"/>
          <p:cNvSpPr/>
          <p:nvPr userDrawn="1"/>
        </p:nvSpPr>
        <p:spPr>
          <a:xfrm rot="10800000">
            <a:off x="736115" y="1139266"/>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20" name="Oval 19"/>
          <p:cNvSpPr/>
          <p:nvPr userDrawn="1"/>
        </p:nvSpPr>
        <p:spPr>
          <a:xfrm>
            <a:off x="832439" y="1235590"/>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21" name="Straight Connector 20"/>
          <p:cNvCxnSpPr/>
          <p:nvPr userDrawn="1"/>
        </p:nvCxnSpPr>
        <p:spPr>
          <a:xfrm>
            <a:off x="472312" y="3011377"/>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153633" y="3011377"/>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824741" y="3011377"/>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5507771" y="3011377"/>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7193047" y="3011377"/>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14"/>
          <p:cNvSpPr>
            <a:spLocks noGrp="1"/>
          </p:cNvSpPr>
          <p:nvPr>
            <p:ph type="body" sz="quarter" idx="25" hasCustomPrompt="1"/>
          </p:nvPr>
        </p:nvSpPr>
        <p:spPr>
          <a:xfrm>
            <a:off x="472366"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27" name="Text Placeholder 14"/>
          <p:cNvSpPr>
            <a:spLocks noGrp="1"/>
          </p:cNvSpPr>
          <p:nvPr>
            <p:ph type="body" sz="quarter" idx="26" hasCustomPrompt="1"/>
          </p:nvPr>
        </p:nvSpPr>
        <p:spPr>
          <a:xfrm>
            <a:off x="2153687"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28" name="Text Placeholder 14"/>
          <p:cNvSpPr>
            <a:spLocks noGrp="1"/>
          </p:cNvSpPr>
          <p:nvPr>
            <p:ph type="body" sz="quarter" idx="27" hasCustomPrompt="1"/>
          </p:nvPr>
        </p:nvSpPr>
        <p:spPr>
          <a:xfrm>
            <a:off x="382479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29" name="Text Placeholder 14"/>
          <p:cNvSpPr>
            <a:spLocks noGrp="1"/>
          </p:cNvSpPr>
          <p:nvPr>
            <p:ph type="body" sz="quarter" idx="28" hasCustomPrompt="1"/>
          </p:nvPr>
        </p:nvSpPr>
        <p:spPr>
          <a:xfrm>
            <a:off x="550782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30" name="Text Placeholder 14"/>
          <p:cNvSpPr>
            <a:spLocks noGrp="1"/>
          </p:cNvSpPr>
          <p:nvPr>
            <p:ph type="body" sz="quarter" idx="29" hasCustomPrompt="1"/>
          </p:nvPr>
        </p:nvSpPr>
        <p:spPr>
          <a:xfrm>
            <a:off x="7193101"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31" name="Text Placeholder 14"/>
          <p:cNvSpPr>
            <a:spLocks noGrp="1"/>
          </p:cNvSpPr>
          <p:nvPr>
            <p:ph type="body" sz="quarter" idx="30" hasCustomPrompt="1"/>
          </p:nvPr>
        </p:nvSpPr>
        <p:spPr>
          <a:xfrm>
            <a:off x="472366"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2" name="Text Placeholder 14"/>
          <p:cNvSpPr>
            <a:spLocks noGrp="1"/>
          </p:cNvSpPr>
          <p:nvPr>
            <p:ph type="body" sz="quarter" idx="31" hasCustomPrompt="1"/>
          </p:nvPr>
        </p:nvSpPr>
        <p:spPr>
          <a:xfrm>
            <a:off x="2153687"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3" name="Text Placeholder 14"/>
          <p:cNvSpPr>
            <a:spLocks noGrp="1"/>
          </p:cNvSpPr>
          <p:nvPr>
            <p:ph type="body" sz="quarter" idx="32" hasCustomPrompt="1"/>
          </p:nvPr>
        </p:nvSpPr>
        <p:spPr>
          <a:xfrm>
            <a:off x="382479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4" name="Text Placeholder 14"/>
          <p:cNvSpPr>
            <a:spLocks noGrp="1"/>
          </p:cNvSpPr>
          <p:nvPr>
            <p:ph type="body" sz="quarter" idx="33" hasCustomPrompt="1"/>
          </p:nvPr>
        </p:nvSpPr>
        <p:spPr>
          <a:xfrm>
            <a:off x="550782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5" name="Text Placeholder 14"/>
          <p:cNvSpPr>
            <a:spLocks noGrp="1"/>
          </p:cNvSpPr>
          <p:nvPr>
            <p:ph type="body" sz="quarter" idx="34" hasCustomPrompt="1"/>
          </p:nvPr>
        </p:nvSpPr>
        <p:spPr>
          <a:xfrm>
            <a:off x="7193101"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74633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420555"/>
            <a:ext cx="7772400" cy="783044"/>
          </a:xfrm>
        </p:spPr>
        <p:txBody>
          <a:bodyPr anchor="t" anchorCtr="0">
            <a:noAutofit/>
          </a:bodyPr>
          <a:lstStyle>
            <a:lvl1pPr algn="l">
              <a:defRPr sz="3200">
                <a:solidFill>
                  <a:schemeClr val="accent2"/>
                </a:solidFill>
                <a:latin typeface="+mn-lt"/>
              </a:defRPr>
            </a:lvl1pPr>
          </a:lstStyle>
          <a:p>
            <a:r>
              <a:rPr lang="en-US" dirty="0" smtClean="0"/>
              <a:t>AGENDA/KEY TOPICS</a:t>
            </a:r>
            <a:endParaRPr lang="en-US" dirty="0"/>
          </a:p>
        </p:txBody>
      </p:sp>
      <p:sp>
        <p:nvSpPr>
          <p:cNvPr id="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74820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420555"/>
            <a:ext cx="6272286" cy="783044"/>
          </a:xfrm>
        </p:spPr>
        <p:txBody>
          <a:bodyPr anchor="t" anchorCtr="0">
            <a:noAutofit/>
          </a:bodyPr>
          <a:lstStyle>
            <a:lvl1pPr algn="l">
              <a:defRPr sz="3200">
                <a:solidFill>
                  <a:srgbClr val="525254"/>
                </a:solidFill>
                <a:latin typeface="+mn-lt"/>
              </a:defRPr>
            </a:lvl1pPr>
          </a:lstStyle>
          <a:p>
            <a:r>
              <a:rPr lang="en-US" dirty="0" smtClean="0"/>
              <a:t>AGENDA/KEY TOPICS</a:t>
            </a:r>
            <a:endParaRPr lang="en-US" dirty="0"/>
          </a:p>
        </p:txBody>
      </p:sp>
      <p:sp>
        <p:nvSpPr>
          <p:cNvPr id="6" name="Text Placeholder 14"/>
          <p:cNvSpPr>
            <a:spLocks noGrp="1"/>
          </p:cNvSpPr>
          <p:nvPr>
            <p:ph type="body" sz="quarter" idx="25" hasCustomPrompt="1"/>
          </p:nvPr>
        </p:nvSpPr>
        <p:spPr>
          <a:xfrm>
            <a:off x="677008" y="1347614"/>
            <a:ext cx="6259501" cy="3145992"/>
          </a:xfrm>
        </p:spPr>
        <p:txBody>
          <a:bodyPr lIns="45720" rIns="45720" anchor="t">
            <a:noAutofit/>
          </a:bodyPr>
          <a:lstStyle>
            <a:lvl1pPr marL="285750" indent="-285750" algn="l">
              <a:lnSpc>
                <a:spcPct val="120000"/>
              </a:lnSpc>
              <a:spcBef>
                <a:spcPts val="300"/>
              </a:spcBef>
              <a:buFont typeface="Arial" panose="020B0604020202020204" pitchFamily="34" charset="0"/>
              <a:buChar char="•"/>
              <a:defRPr sz="22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7"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9"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0574" y="198033"/>
            <a:ext cx="1491505" cy="1490472"/>
          </a:xfrm>
          <a:prstGeom prst="ellipse">
            <a:avLst/>
          </a:prstGeom>
          <a:ln w="63500" cap="rnd">
            <a:solidFill>
              <a:schemeClr val="bg1"/>
            </a:solidFill>
          </a:ln>
          <a:effectLst/>
        </p:spPr>
      </p:pic>
    </p:spTree>
    <p:extLst>
      <p:ext uri="{BB962C8B-B14F-4D97-AF65-F5344CB8AC3E}">
        <p14:creationId xmlns:p14="http://schemas.microsoft.com/office/powerpoint/2010/main" val="737246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 b="7"/>
          <a:stretch/>
        </p:blipFill>
        <p:spPr bwMode="auto">
          <a:xfrm>
            <a:off x="-1" y="0"/>
            <a:ext cx="9143999" cy="4872984"/>
          </a:xfrm>
          <a:prstGeom prst="rect">
            <a:avLst/>
          </a:prstGeom>
          <a:noFill/>
          <a:extLst>
            <a:ext uri="{909E8E84-426E-40DD-AFC4-6F175D3DCCD1}">
              <a14:hiddenFill xmlns:a14="http://schemas.microsoft.com/office/drawing/2010/main">
                <a:solidFill>
                  <a:srgbClr val="FFFFFF"/>
                </a:solidFill>
              </a14:hiddenFill>
            </a:ext>
          </a:extLst>
        </p:spPr>
      </p:pic>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9"/>
          <p:cNvSpPr/>
          <p:nvPr userDrawn="1"/>
        </p:nvSpPr>
        <p:spPr>
          <a:xfrm>
            <a:off x="347240" y="2571750"/>
            <a:ext cx="6700105" cy="15927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88154728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692" b="623"/>
          <a:stretch/>
        </p:blipFill>
        <p:spPr bwMode="auto">
          <a:xfrm>
            <a:off x="786" y="0"/>
            <a:ext cx="9143214" cy="4872984"/>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
        <p:nvSpPr>
          <p:cNvPr id="18" name="מלבן 9"/>
          <p:cNvSpPr/>
          <p:nvPr userDrawn="1"/>
        </p:nvSpPr>
        <p:spPr>
          <a:xfrm>
            <a:off x="347240" y="2571750"/>
            <a:ext cx="6700105" cy="15927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spTree>
    <p:extLst>
      <p:ext uri="{BB962C8B-B14F-4D97-AF65-F5344CB8AC3E}">
        <p14:creationId xmlns:p14="http://schemas.microsoft.com/office/powerpoint/2010/main" val="211889933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 b="-8704"/>
          <a:stretch/>
        </p:blipFill>
        <p:spPr bwMode="auto">
          <a:xfrm>
            <a:off x="0" y="0"/>
            <a:ext cx="9144001" cy="48383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7494"/>
            <a:ext cx="9144000" cy="5427767"/>
          </a:xfrm>
          <a:prstGeom prst="rect">
            <a:avLst/>
          </a:prstGeom>
        </p:spPr>
      </p:pic>
      <p:sp>
        <p:nvSpPr>
          <p:cNvPr id="5" name="מלבן 7"/>
          <p:cNvSpPr/>
          <p:nvPr userDrawn="1"/>
        </p:nvSpPr>
        <p:spPr>
          <a:xfrm>
            <a:off x="0" y="4432582"/>
            <a:ext cx="9144000" cy="73145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7" name="מלבן 14"/>
          <p:cNvSpPr/>
          <p:nvPr userDrawn="1"/>
        </p:nvSpPr>
        <p:spPr>
          <a:xfrm>
            <a:off x="0" y="2643757"/>
            <a:ext cx="9144000" cy="1488581"/>
          </a:xfrm>
          <a:prstGeom prst="rect">
            <a:avLst/>
          </a:prstGeom>
          <a:solidFill>
            <a:schemeClr val="accent2">
              <a:lumMod val="75000"/>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Title 1"/>
          <p:cNvSpPr>
            <a:spLocks noGrp="1"/>
          </p:cNvSpPr>
          <p:nvPr>
            <p:ph type="ctrTitle" hasCustomPrompt="1"/>
          </p:nvPr>
        </p:nvSpPr>
        <p:spPr>
          <a:xfrm>
            <a:off x="685800" y="2855685"/>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9" name="Text Placeholder 3"/>
          <p:cNvSpPr>
            <a:spLocks noGrp="1"/>
          </p:cNvSpPr>
          <p:nvPr>
            <p:ph type="body" sz="quarter" idx="10" hasCustomPrompt="1"/>
          </p:nvPr>
        </p:nvSpPr>
        <p:spPr>
          <a:xfrm>
            <a:off x="785092" y="3374634"/>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
        <p:nvSpPr>
          <p:cNvPr id="17" name="מלבן 14"/>
          <p:cNvSpPr/>
          <p:nvPr userDrawn="1"/>
        </p:nvSpPr>
        <p:spPr>
          <a:xfrm>
            <a:off x="1" y="4127073"/>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1330794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8051"/>
          <a:stretch/>
        </p:blipFill>
        <p:spPr bwMode="auto">
          <a:xfrm>
            <a:off x="0" y="0"/>
            <a:ext cx="9144000"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5445"/>
            <a:ext cx="9144000" cy="5427767"/>
          </a:xfrm>
          <a:prstGeom prst="rect">
            <a:avLst/>
          </a:prstGeom>
        </p:spPr>
      </p:pic>
      <p:sp>
        <p:nvSpPr>
          <p:cNvPr id="5" name="מלבן 7"/>
          <p:cNvSpPr/>
          <p:nvPr userDrawn="1"/>
        </p:nvSpPr>
        <p:spPr>
          <a:xfrm>
            <a:off x="0" y="4432582"/>
            <a:ext cx="9144000" cy="73145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7" name="מלבן 14"/>
          <p:cNvSpPr/>
          <p:nvPr userDrawn="1"/>
        </p:nvSpPr>
        <p:spPr>
          <a:xfrm>
            <a:off x="0" y="2643757"/>
            <a:ext cx="9144000" cy="1488581"/>
          </a:xfrm>
          <a:prstGeom prst="rect">
            <a:avLst/>
          </a:prstGeom>
          <a:solidFill>
            <a:schemeClr val="accent2">
              <a:lumMod val="75000"/>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Title 1"/>
          <p:cNvSpPr>
            <a:spLocks noGrp="1"/>
          </p:cNvSpPr>
          <p:nvPr>
            <p:ph type="ctrTitle" hasCustomPrompt="1"/>
          </p:nvPr>
        </p:nvSpPr>
        <p:spPr>
          <a:xfrm>
            <a:off x="685800" y="2855685"/>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9" name="Text Placeholder 3"/>
          <p:cNvSpPr>
            <a:spLocks noGrp="1"/>
          </p:cNvSpPr>
          <p:nvPr>
            <p:ph type="body" sz="quarter" idx="10" hasCustomPrompt="1"/>
          </p:nvPr>
        </p:nvSpPr>
        <p:spPr>
          <a:xfrm>
            <a:off x="785092" y="3374634"/>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
        <p:nvSpPr>
          <p:cNvPr id="17" name="מלבן 14"/>
          <p:cNvSpPr/>
          <p:nvPr userDrawn="1"/>
        </p:nvSpPr>
        <p:spPr>
          <a:xfrm>
            <a:off x="1" y="4127073"/>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397703691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33"/>
          <a:stretch/>
        </p:blipFill>
        <p:spPr bwMode="auto">
          <a:xfrm>
            <a:off x="0" y="1"/>
            <a:ext cx="9144000" cy="472964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מלבן 7"/>
          <p:cNvSpPr/>
          <p:nvPr userDrawn="1"/>
        </p:nvSpPr>
        <p:spPr>
          <a:xfrm>
            <a:off x="0" y="3909263"/>
            <a:ext cx="9144000" cy="1234237"/>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240255327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9669"/>
          <a:stretch/>
        </p:blipFill>
        <p:spPr bwMode="auto">
          <a:xfrm>
            <a:off x="0" y="0"/>
            <a:ext cx="9144001" cy="48383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7494"/>
            <a:ext cx="9144000" cy="5427767"/>
          </a:xfrm>
          <a:prstGeom prst="rect">
            <a:avLst/>
          </a:prstGeom>
        </p:spPr>
      </p:pic>
      <p:sp>
        <p:nvSpPr>
          <p:cNvPr id="17" name="מלבן 7"/>
          <p:cNvSpPr/>
          <p:nvPr userDrawn="1"/>
        </p:nvSpPr>
        <p:spPr>
          <a:xfrm>
            <a:off x="0" y="3909263"/>
            <a:ext cx="9144000" cy="1234237"/>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33921932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8051"/>
          <a:stretch/>
        </p:blipFill>
        <p:spPr bwMode="auto">
          <a:xfrm>
            <a:off x="0" y="0"/>
            <a:ext cx="9144000"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5445"/>
            <a:ext cx="9144000" cy="5427767"/>
          </a:xfrm>
          <a:prstGeom prst="rect">
            <a:avLst/>
          </a:prstGeom>
        </p:spPr>
      </p:pic>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414277473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8051"/>
          <a:stretch/>
        </p:blipFill>
        <p:spPr bwMode="auto">
          <a:xfrm>
            <a:off x="0" y="0"/>
            <a:ext cx="9144000"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5445"/>
            <a:ext cx="9144000" cy="5427767"/>
          </a:xfrm>
          <a:prstGeom prst="rect">
            <a:avLst/>
          </a:prstGeom>
        </p:spPr>
      </p:pic>
      <p:sp>
        <p:nvSpPr>
          <p:cNvPr id="17" name="מלבן 7"/>
          <p:cNvSpPr/>
          <p:nvPr userDrawn="1"/>
        </p:nvSpPr>
        <p:spPr>
          <a:xfrm>
            <a:off x="0" y="3909263"/>
            <a:ext cx="9144000" cy="1234237"/>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339219322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7" name="Title 1"/>
          <p:cNvSpPr>
            <a:spLocks noGrp="1"/>
          </p:cNvSpPr>
          <p:nvPr>
            <p:ph type="title"/>
          </p:nvPr>
        </p:nvSpPr>
        <p:spPr>
          <a:xfrm>
            <a:off x="457200" y="51470"/>
            <a:ext cx="8291264" cy="576064"/>
          </a:xfrm>
        </p:spPr>
        <p:txBody>
          <a:bodyPr/>
          <a:lstStyle/>
          <a:p>
            <a:r>
              <a:rPr lang="en-US" smtClean="0"/>
              <a:t>Click to edit Master title style</a:t>
            </a:r>
            <a:endParaRPr lang="en-US"/>
          </a:p>
        </p:txBody>
      </p:sp>
      <p:sp>
        <p:nvSpPr>
          <p:cNvPr id="9"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4" y="752605"/>
            <a:ext cx="8228585" cy="3979385"/>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smtClean="0"/>
              <a:t>Edit style</a:t>
            </a:r>
            <a:endParaRPr lang="he-IL" dirty="0" smtClean="0"/>
          </a:p>
          <a:p>
            <a:pPr lvl="1"/>
            <a:r>
              <a:rPr lang="en-US" dirty="0" smtClean="0"/>
              <a:t>Edit style – 2nd level</a:t>
            </a:r>
            <a:endParaRPr lang="he-IL" dirty="0" smtClean="0"/>
          </a:p>
        </p:txBody>
      </p:sp>
    </p:spTree>
    <p:extLst>
      <p:ext uri="{BB962C8B-B14F-4D97-AF65-F5344CB8AC3E}">
        <p14:creationId xmlns:p14="http://schemas.microsoft.com/office/powerpoint/2010/main" val="14109810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4"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5"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p:nvPr>
        </p:nvSpPr>
        <p:spPr>
          <a:xfrm>
            <a:off x="457200" y="51470"/>
            <a:ext cx="8229600" cy="576064"/>
          </a:xfrm>
        </p:spPr>
        <p:txBody>
          <a:bodyPr/>
          <a:lstStyle/>
          <a:p>
            <a:r>
              <a:rPr lang="en-US" smtClean="0"/>
              <a:t>Click to edit Master title style</a:t>
            </a:r>
            <a:endParaRPr lang="en-US"/>
          </a:p>
        </p:txBody>
      </p:sp>
      <p:sp>
        <p:nvSpPr>
          <p:cNvPr id="7" name="Table Placeholder 4"/>
          <p:cNvSpPr>
            <a:spLocks noGrp="1"/>
          </p:cNvSpPr>
          <p:nvPr>
            <p:ph type="tbl" sz="quarter" idx="13"/>
          </p:nvPr>
        </p:nvSpPr>
        <p:spPr>
          <a:xfrm>
            <a:off x="467543" y="771550"/>
            <a:ext cx="8208913" cy="3888432"/>
          </a:xfrm>
        </p:spPr>
        <p:txBody>
          <a:bodyPr/>
          <a:lstStyle/>
          <a:p>
            <a:endParaRPr lang="en-US" dirty="0"/>
          </a:p>
        </p:txBody>
      </p:sp>
      <p:sp>
        <p:nvSpPr>
          <p:cNvPr id="9"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14029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קשת מלאה 15"/>
          <p:cNvSpPr/>
          <p:nvPr userDrawn="1"/>
        </p:nvSpPr>
        <p:spPr>
          <a:xfrm rot="5400000">
            <a:off x="385330" y="883753"/>
            <a:ext cx="2855254" cy="2855254"/>
          </a:xfrm>
          <a:prstGeom prst="blockArc">
            <a:avLst>
              <a:gd name="adj1" fmla="val 10800000"/>
              <a:gd name="adj2" fmla="val 95653"/>
              <a:gd name="adj3" fmla="val 253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6" name="מציין מיקום טקסט 17"/>
          <p:cNvSpPr>
            <a:spLocks noGrp="1"/>
          </p:cNvSpPr>
          <p:nvPr>
            <p:ph type="body" sz="quarter" idx="13" hasCustomPrompt="1"/>
          </p:nvPr>
        </p:nvSpPr>
        <p:spPr>
          <a:xfrm>
            <a:off x="3478491" y="627534"/>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
        <p:nvSpPr>
          <p:cNvPr id="7"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6738" y="1026647"/>
            <a:ext cx="2568096" cy="2569464"/>
          </a:xfrm>
          <a:prstGeom prst="flowChartConnector">
            <a:avLst/>
          </a:prstGeom>
        </p:spPr>
      </p:pic>
    </p:spTree>
    <p:extLst>
      <p:ext uri="{BB962C8B-B14F-4D97-AF65-F5344CB8AC3E}">
        <p14:creationId xmlns:p14="http://schemas.microsoft.com/office/powerpoint/2010/main" val="31820880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מלבן 9"/>
          <p:cNvSpPr/>
          <p:nvPr userDrawn="1"/>
        </p:nvSpPr>
        <p:spPr>
          <a:xfrm>
            <a:off x="0" y="-1060"/>
            <a:ext cx="9144000" cy="161066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195486"/>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6" name="Oval 5"/>
          <p:cNvSpPr/>
          <p:nvPr userDrawn="1"/>
        </p:nvSpPr>
        <p:spPr>
          <a:xfrm>
            <a:off x="7497689"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7" name="קשת מלאה 15"/>
          <p:cNvSpPr/>
          <p:nvPr userDrawn="1"/>
        </p:nvSpPr>
        <p:spPr>
          <a:xfrm rot="3005273">
            <a:off x="7461401" y="1117226"/>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8" name="Oval 7"/>
          <p:cNvSpPr/>
          <p:nvPr userDrawn="1"/>
        </p:nvSpPr>
        <p:spPr>
          <a:xfrm>
            <a:off x="7557725"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9" name="Oval 8"/>
          <p:cNvSpPr/>
          <p:nvPr userDrawn="1"/>
        </p:nvSpPr>
        <p:spPr>
          <a:xfrm>
            <a:off x="5816366"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0" name="קשת מלאה 15"/>
          <p:cNvSpPr/>
          <p:nvPr userDrawn="1"/>
        </p:nvSpPr>
        <p:spPr>
          <a:xfrm rot="4914482">
            <a:off x="5780078" y="1139266"/>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1" name="Oval 10"/>
          <p:cNvSpPr/>
          <p:nvPr userDrawn="1"/>
        </p:nvSpPr>
        <p:spPr>
          <a:xfrm>
            <a:off x="5876402"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12" name="Oval 11"/>
          <p:cNvSpPr/>
          <p:nvPr userDrawn="1"/>
        </p:nvSpPr>
        <p:spPr>
          <a:xfrm>
            <a:off x="4135045"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3" name="קשת מלאה 15"/>
          <p:cNvSpPr/>
          <p:nvPr userDrawn="1"/>
        </p:nvSpPr>
        <p:spPr>
          <a:xfrm rot="6784598">
            <a:off x="4098757" y="1116111"/>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4" name="Oval 13"/>
          <p:cNvSpPr/>
          <p:nvPr userDrawn="1"/>
        </p:nvSpPr>
        <p:spPr>
          <a:xfrm>
            <a:off x="4195081"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15" name="Oval 14"/>
          <p:cNvSpPr/>
          <p:nvPr userDrawn="1"/>
        </p:nvSpPr>
        <p:spPr>
          <a:xfrm>
            <a:off x="2453724"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6" name="קשת מלאה 15"/>
          <p:cNvSpPr/>
          <p:nvPr userDrawn="1"/>
        </p:nvSpPr>
        <p:spPr>
          <a:xfrm rot="9000000">
            <a:off x="2417436" y="1116111"/>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7" name="Oval 16"/>
          <p:cNvSpPr/>
          <p:nvPr userDrawn="1"/>
        </p:nvSpPr>
        <p:spPr>
          <a:xfrm>
            <a:off x="2513760"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18" name="Oval 17"/>
          <p:cNvSpPr/>
          <p:nvPr userDrawn="1"/>
        </p:nvSpPr>
        <p:spPr>
          <a:xfrm>
            <a:off x="772403"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9" name="קשת מלאה 15"/>
          <p:cNvSpPr/>
          <p:nvPr userDrawn="1"/>
        </p:nvSpPr>
        <p:spPr>
          <a:xfrm rot="10800000">
            <a:off x="736115" y="1139266"/>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20" name="Oval 19"/>
          <p:cNvSpPr/>
          <p:nvPr userDrawn="1"/>
        </p:nvSpPr>
        <p:spPr>
          <a:xfrm>
            <a:off x="832439"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21" name="Straight Connector 20"/>
          <p:cNvCxnSpPr/>
          <p:nvPr userDrawn="1"/>
        </p:nvCxnSpPr>
        <p:spPr>
          <a:xfrm>
            <a:off x="472312"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153633"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824741"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5507771"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7193047"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ext Placeholder 14"/>
          <p:cNvSpPr>
            <a:spLocks noGrp="1"/>
          </p:cNvSpPr>
          <p:nvPr>
            <p:ph type="body" sz="quarter" idx="25" hasCustomPrompt="1"/>
          </p:nvPr>
        </p:nvSpPr>
        <p:spPr>
          <a:xfrm>
            <a:off x="472366"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27" name="Text Placeholder 14"/>
          <p:cNvSpPr>
            <a:spLocks noGrp="1"/>
          </p:cNvSpPr>
          <p:nvPr>
            <p:ph type="body" sz="quarter" idx="26" hasCustomPrompt="1"/>
          </p:nvPr>
        </p:nvSpPr>
        <p:spPr>
          <a:xfrm>
            <a:off x="2153687"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28" name="Text Placeholder 14"/>
          <p:cNvSpPr>
            <a:spLocks noGrp="1"/>
          </p:cNvSpPr>
          <p:nvPr>
            <p:ph type="body" sz="quarter" idx="27" hasCustomPrompt="1"/>
          </p:nvPr>
        </p:nvSpPr>
        <p:spPr>
          <a:xfrm>
            <a:off x="382479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29" name="Text Placeholder 14"/>
          <p:cNvSpPr>
            <a:spLocks noGrp="1"/>
          </p:cNvSpPr>
          <p:nvPr>
            <p:ph type="body" sz="quarter" idx="28" hasCustomPrompt="1"/>
          </p:nvPr>
        </p:nvSpPr>
        <p:spPr>
          <a:xfrm>
            <a:off x="550782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30" name="Text Placeholder 14"/>
          <p:cNvSpPr>
            <a:spLocks noGrp="1"/>
          </p:cNvSpPr>
          <p:nvPr>
            <p:ph type="body" sz="quarter" idx="29" hasCustomPrompt="1"/>
          </p:nvPr>
        </p:nvSpPr>
        <p:spPr>
          <a:xfrm>
            <a:off x="7193101"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31" name="Text Placeholder 14"/>
          <p:cNvSpPr>
            <a:spLocks noGrp="1"/>
          </p:cNvSpPr>
          <p:nvPr>
            <p:ph type="body" sz="quarter" idx="30" hasCustomPrompt="1"/>
          </p:nvPr>
        </p:nvSpPr>
        <p:spPr>
          <a:xfrm>
            <a:off x="472366"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2" name="Text Placeholder 14"/>
          <p:cNvSpPr>
            <a:spLocks noGrp="1"/>
          </p:cNvSpPr>
          <p:nvPr>
            <p:ph type="body" sz="quarter" idx="31" hasCustomPrompt="1"/>
          </p:nvPr>
        </p:nvSpPr>
        <p:spPr>
          <a:xfrm>
            <a:off x="2153687"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3" name="Text Placeholder 14"/>
          <p:cNvSpPr>
            <a:spLocks noGrp="1"/>
          </p:cNvSpPr>
          <p:nvPr>
            <p:ph type="body" sz="quarter" idx="32" hasCustomPrompt="1"/>
          </p:nvPr>
        </p:nvSpPr>
        <p:spPr>
          <a:xfrm>
            <a:off x="382479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4" name="Text Placeholder 14"/>
          <p:cNvSpPr>
            <a:spLocks noGrp="1"/>
          </p:cNvSpPr>
          <p:nvPr>
            <p:ph type="body" sz="quarter" idx="33" hasCustomPrompt="1"/>
          </p:nvPr>
        </p:nvSpPr>
        <p:spPr>
          <a:xfrm>
            <a:off x="550782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5" name="Text Placeholder 14"/>
          <p:cNvSpPr>
            <a:spLocks noGrp="1"/>
          </p:cNvSpPr>
          <p:nvPr>
            <p:ph type="body" sz="quarter" idx="34" hasCustomPrompt="1"/>
          </p:nvPr>
        </p:nvSpPr>
        <p:spPr>
          <a:xfrm>
            <a:off x="7193101"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761173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420555"/>
            <a:ext cx="7772400" cy="783044"/>
          </a:xfrm>
        </p:spPr>
        <p:txBody>
          <a:bodyPr anchor="t" anchorCtr="0">
            <a:noAutofit/>
          </a:bodyPr>
          <a:lstStyle>
            <a:lvl1pPr algn="l">
              <a:defRPr sz="3200">
                <a:solidFill>
                  <a:schemeClr val="tx2"/>
                </a:solidFill>
                <a:latin typeface="+mn-lt"/>
              </a:defRPr>
            </a:lvl1pPr>
          </a:lstStyle>
          <a:p>
            <a:r>
              <a:rPr lang="en-US" dirty="0" smtClean="0"/>
              <a:t>AGENDA/KEY TOPICS</a:t>
            </a:r>
            <a:endParaRPr lang="en-US" dirty="0"/>
          </a:p>
        </p:txBody>
      </p:sp>
      <p:sp>
        <p:nvSpPr>
          <p:cNvPr id="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9618436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420555"/>
            <a:ext cx="6272286" cy="783044"/>
          </a:xfrm>
        </p:spPr>
        <p:txBody>
          <a:bodyPr anchor="t" anchorCtr="0">
            <a:noAutofit/>
          </a:bodyPr>
          <a:lstStyle>
            <a:lvl1pPr algn="l">
              <a:defRPr sz="3200">
                <a:solidFill>
                  <a:srgbClr val="525254"/>
                </a:solidFill>
                <a:latin typeface="+mn-lt"/>
              </a:defRPr>
            </a:lvl1pPr>
          </a:lstStyle>
          <a:p>
            <a:r>
              <a:rPr lang="en-US" dirty="0" smtClean="0"/>
              <a:t>AGENDA/KEY TOPICS</a:t>
            </a:r>
            <a:endParaRPr lang="en-US" dirty="0"/>
          </a:p>
        </p:txBody>
      </p:sp>
      <p:sp>
        <p:nvSpPr>
          <p:cNvPr id="6" name="Text Placeholder 14"/>
          <p:cNvSpPr>
            <a:spLocks noGrp="1"/>
          </p:cNvSpPr>
          <p:nvPr>
            <p:ph type="body" sz="quarter" idx="25" hasCustomPrompt="1"/>
          </p:nvPr>
        </p:nvSpPr>
        <p:spPr>
          <a:xfrm>
            <a:off x="677008" y="1347614"/>
            <a:ext cx="6259501" cy="3145992"/>
          </a:xfrm>
        </p:spPr>
        <p:txBody>
          <a:bodyPr lIns="45720" rIns="45720" anchor="t">
            <a:noAutofit/>
          </a:bodyPr>
          <a:lstStyle>
            <a:lvl1pPr marL="285750" indent="-285750" algn="l">
              <a:lnSpc>
                <a:spcPct val="120000"/>
              </a:lnSpc>
              <a:spcBef>
                <a:spcPts val="300"/>
              </a:spcBef>
              <a:buFont typeface="Arial" panose="020B0604020202020204" pitchFamily="34" charset="0"/>
              <a:buChar char="•"/>
              <a:defRPr sz="22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7"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0"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216348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2" b="3"/>
          <a:stretch/>
        </p:blipFill>
        <p:spPr bwMode="auto">
          <a:xfrm>
            <a:off x="0" y="0"/>
            <a:ext cx="9143999" cy="4872984"/>
          </a:xfrm>
          <a:prstGeom prst="rect">
            <a:avLst/>
          </a:prstGeom>
          <a:noFill/>
          <a:extLst>
            <a:ext uri="{909E8E84-426E-40DD-AFC4-6F175D3DCCD1}">
              <a14:hiddenFill xmlns:a14="http://schemas.microsoft.com/office/drawing/2010/main">
                <a:solidFill>
                  <a:srgbClr val="FFFFFF"/>
                </a:solidFill>
              </a14:hiddenFill>
            </a:ext>
          </a:extLst>
        </p:spPr>
      </p:pic>
      <p:sp>
        <p:nvSpPr>
          <p:cNvPr id="16" name="מלבן 9"/>
          <p:cNvSpPr/>
          <p:nvPr userDrawn="1"/>
        </p:nvSpPr>
        <p:spPr>
          <a:xfrm>
            <a:off x="347240" y="2571750"/>
            <a:ext cx="6700105" cy="1592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360215026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r="-22"/>
          <a:stretch/>
        </p:blipFill>
        <p:spPr>
          <a:xfrm>
            <a:off x="0" y="-1"/>
            <a:ext cx="9143999" cy="4872986"/>
          </a:xfrm>
          <a:prstGeom prst="rect">
            <a:avLst/>
          </a:prstGeom>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
        <p:nvSpPr>
          <p:cNvPr id="18" name="מלבן 9"/>
          <p:cNvSpPr/>
          <p:nvPr userDrawn="1"/>
        </p:nvSpPr>
        <p:spPr>
          <a:xfrm>
            <a:off x="347240" y="2571750"/>
            <a:ext cx="6700105" cy="1592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spTree>
    <p:extLst>
      <p:ext uri="{BB962C8B-B14F-4D97-AF65-F5344CB8AC3E}">
        <p14:creationId xmlns:p14="http://schemas.microsoft.com/office/powerpoint/2010/main" val="30891734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b="-40"/>
          <a:stretch/>
        </p:blipFill>
        <p:spPr bwMode="auto">
          <a:xfrm>
            <a:off x="0" y="0"/>
            <a:ext cx="9143999" cy="4872984"/>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
        <p:nvSpPr>
          <p:cNvPr id="18" name="מלבן 9"/>
          <p:cNvSpPr/>
          <p:nvPr userDrawn="1"/>
        </p:nvSpPr>
        <p:spPr>
          <a:xfrm>
            <a:off x="347240" y="2571750"/>
            <a:ext cx="6700105" cy="1592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spTree>
    <p:extLst>
      <p:ext uri="{BB962C8B-B14F-4D97-AF65-F5344CB8AC3E}">
        <p14:creationId xmlns:p14="http://schemas.microsoft.com/office/powerpoint/2010/main" val="12029125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33"/>
          <a:stretch/>
        </p:blipFill>
        <p:spPr bwMode="auto">
          <a:xfrm>
            <a:off x="0" y="1"/>
            <a:ext cx="9144000" cy="472964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186058571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2"/>
          <a:stretch/>
        </p:blipFill>
        <p:spPr bwMode="auto">
          <a:xfrm>
            <a:off x="-17446" y="1"/>
            <a:ext cx="9161448" cy="46601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46" y="339502"/>
            <a:ext cx="9161448" cy="5427767"/>
          </a:xfrm>
          <a:prstGeom prst="rect">
            <a:avLst/>
          </a:prstGeom>
        </p:spPr>
      </p:pic>
      <p:sp>
        <p:nvSpPr>
          <p:cNvPr id="17" name="מלבן 14"/>
          <p:cNvSpPr/>
          <p:nvPr userDrawn="1"/>
        </p:nvSpPr>
        <p:spPr>
          <a:xfrm>
            <a:off x="2" y="4127073"/>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מלבן 7"/>
          <p:cNvSpPr/>
          <p:nvPr userDrawn="1"/>
        </p:nvSpPr>
        <p:spPr>
          <a:xfrm>
            <a:off x="0" y="4432582"/>
            <a:ext cx="9144000" cy="73145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7" name="מלבן 14"/>
          <p:cNvSpPr/>
          <p:nvPr userDrawn="1"/>
        </p:nvSpPr>
        <p:spPr>
          <a:xfrm>
            <a:off x="-17446" y="2585453"/>
            <a:ext cx="9161446" cy="1541620"/>
          </a:xfrm>
          <a:prstGeom prst="rect">
            <a:avLst/>
          </a:prstGeom>
          <a:solidFill>
            <a:srgbClr val="1F497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Title 1"/>
          <p:cNvSpPr>
            <a:spLocks noGrp="1"/>
          </p:cNvSpPr>
          <p:nvPr>
            <p:ph type="ctrTitle" hasCustomPrompt="1"/>
          </p:nvPr>
        </p:nvSpPr>
        <p:spPr>
          <a:xfrm>
            <a:off x="685800" y="2797380"/>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9" name="Text Placeholder 3"/>
          <p:cNvSpPr>
            <a:spLocks noGrp="1"/>
          </p:cNvSpPr>
          <p:nvPr>
            <p:ph type="body" sz="quarter" idx="10" hasCustomPrompt="1"/>
          </p:nvPr>
        </p:nvSpPr>
        <p:spPr>
          <a:xfrm>
            <a:off x="785092" y="3316329"/>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281027912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33"/>
          <a:stretch/>
        </p:blipFill>
        <p:spPr bwMode="auto">
          <a:xfrm>
            <a:off x="0" y="1"/>
            <a:ext cx="9144000" cy="472964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מלבן 14"/>
          <p:cNvSpPr/>
          <p:nvPr userDrawn="1"/>
        </p:nvSpPr>
        <p:spPr>
          <a:xfrm>
            <a:off x="2" y="4127073"/>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מלבן 7"/>
          <p:cNvSpPr/>
          <p:nvPr userDrawn="1"/>
        </p:nvSpPr>
        <p:spPr>
          <a:xfrm>
            <a:off x="0" y="4432582"/>
            <a:ext cx="9144000" cy="73145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7" name="מלבן 14"/>
          <p:cNvSpPr/>
          <p:nvPr userDrawn="1"/>
        </p:nvSpPr>
        <p:spPr>
          <a:xfrm>
            <a:off x="0" y="2585453"/>
            <a:ext cx="9144000" cy="154162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Title 1"/>
          <p:cNvSpPr>
            <a:spLocks noGrp="1"/>
          </p:cNvSpPr>
          <p:nvPr>
            <p:ph type="ctrTitle" hasCustomPrompt="1"/>
          </p:nvPr>
        </p:nvSpPr>
        <p:spPr>
          <a:xfrm>
            <a:off x="685800" y="2797380"/>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9" name="Text Placeholder 3"/>
          <p:cNvSpPr>
            <a:spLocks noGrp="1"/>
          </p:cNvSpPr>
          <p:nvPr>
            <p:ph type="body" sz="quarter" idx="10" hasCustomPrompt="1"/>
          </p:nvPr>
        </p:nvSpPr>
        <p:spPr>
          <a:xfrm>
            <a:off x="785092" y="3316329"/>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16482206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 b="5662"/>
          <a:stretch/>
        </p:blipFill>
        <p:spPr bwMode="auto">
          <a:xfrm>
            <a:off x="0" y="1"/>
            <a:ext cx="9144000" cy="439532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9502"/>
            <a:ext cx="9144000" cy="5427767"/>
          </a:xfrm>
          <a:prstGeom prst="rect">
            <a:avLst/>
          </a:prstGeom>
        </p:spPr>
      </p:pic>
      <p:sp>
        <p:nvSpPr>
          <p:cNvPr id="23"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5"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לבן 9"/>
          <p:cNvSpPr/>
          <p:nvPr userDrawn="1"/>
        </p:nvSpPr>
        <p:spPr>
          <a:xfrm>
            <a:off x="347240" y="2388050"/>
            <a:ext cx="6700105" cy="1762559"/>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7"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8"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29" name="Picture 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145594172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b="-27"/>
          <a:stretch/>
        </p:blipFill>
        <p:spPr bwMode="auto">
          <a:xfrm>
            <a:off x="-831" y="0"/>
            <a:ext cx="9144831" cy="51435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rot="15464397">
            <a:off x="4967853" y="1201733"/>
            <a:ext cx="7312509" cy="2891963"/>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5"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לבן 9"/>
          <p:cNvSpPr/>
          <p:nvPr userDrawn="1"/>
        </p:nvSpPr>
        <p:spPr>
          <a:xfrm>
            <a:off x="347240" y="2388050"/>
            <a:ext cx="6700105" cy="1762559"/>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7"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8"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29" name="Picture 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412916824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4"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4" y="182519"/>
            <a:ext cx="318799" cy="290945"/>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7" name="Title 1"/>
          <p:cNvSpPr>
            <a:spLocks noGrp="1"/>
          </p:cNvSpPr>
          <p:nvPr>
            <p:ph type="title"/>
          </p:nvPr>
        </p:nvSpPr>
        <p:spPr>
          <a:xfrm>
            <a:off x="457200" y="51470"/>
            <a:ext cx="8291264" cy="576064"/>
          </a:xfrm>
        </p:spPr>
        <p:txBody>
          <a:bodyPr/>
          <a:lstStyle/>
          <a:p>
            <a:r>
              <a:rPr lang="en-US" smtClean="0"/>
              <a:t>Click to edit Master title style</a:t>
            </a:r>
            <a:endParaRPr lang="en-US"/>
          </a:p>
        </p:txBody>
      </p:sp>
      <p:sp>
        <p:nvSpPr>
          <p:cNvPr id="8" name="Content Placeholder 2"/>
          <p:cNvSpPr>
            <a:spLocks noGrp="1"/>
          </p:cNvSpPr>
          <p:nvPr>
            <p:ph idx="1" hasCustomPrompt="1"/>
          </p:nvPr>
        </p:nvSpPr>
        <p:spPr>
          <a:xfrm>
            <a:off x="467544" y="752605"/>
            <a:ext cx="8228585" cy="3979385"/>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smtClean="0"/>
              <a:t>Edit style</a:t>
            </a:r>
            <a:endParaRPr lang="he-IL" dirty="0" smtClean="0"/>
          </a:p>
          <a:p>
            <a:pPr lvl="1"/>
            <a:r>
              <a:rPr lang="en-US" dirty="0" smtClean="0"/>
              <a:t>Edit style – 2nd level  </a:t>
            </a:r>
            <a:endParaRPr lang="he-IL" dirty="0" smtClean="0"/>
          </a:p>
        </p:txBody>
      </p:sp>
    </p:spTree>
    <p:extLst>
      <p:ext uri="{BB962C8B-B14F-4D97-AF65-F5344CB8AC3E}">
        <p14:creationId xmlns:p14="http://schemas.microsoft.com/office/powerpoint/2010/main" val="2474410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4"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4" y="182519"/>
            <a:ext cx="318799" cy="290945"/>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7" name="Title 1"/>
          <p:cNvSpPr>
            <a:spLocks noGrp="1"/>
          </p:cNvSpPr>
          <p:nvPr>
            <p:ph type="title"/>
          </p:nvPr>
        </p:nvSpPr>
        <p:spPr>
          <a:xfrm>
            <a:off x="457200" y="51470"/>
            <a:ext cx="8291264" cy="576064"/>
          </a:xfrm>
        </p:spPr>
        <p:txBody>
          <a:bodyPr/>
          <a:lstStyle/>
          <a:p>
            <a:r>
              <a:rPr lang="en-US" smtClean="0"/>
              <a:t>Click to edit Master title style</a:t>
            </a:r>
            <a:endParaRPr lang="en-US"/>
          </a:p>
        </p:txBody>
      </p:sp>
      <p:sp>
        <p:nvSpPr>
          <p:cNvPr id="9" name="Table Placeholder 4"/>
          <p:cNvSpPr>
            <a:spLocks noGrp="1"/>
          </p:cNvSpPr>
          <p:nvPr>
            <p:ph type="tbl" sz="quarter" idx="13"/>
          </p:nvPr>
        </p:nvSpPr>
        <p:spPr>
          <a:xfrm>
            <a:off x="467543" y="771550"/>
            <a:ext cx="8208913" cy="3888432"/>
          </a:xfrm>
        </p:spPr>
        <p:txBody>
          <a:bodyPr/>
          <a:lstStyle/>
          <a:p>
            <a:endParaRPr lang="en-US" dirty="0"/>
          </a:p>
        </p:txBody>
      </p:sp>
    </p:spTree>
    <p:extLst>
      <p:ext uri="{BB962C8B-B14F-4D97-AF65-F5344CB8AC3E}">
        <p14:creationId xmlns:p14="http://schemas.microsoft.com/office/powerpoint/2010/main" val="22625052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4" name="קשת מלאה 15"/>
          <p:cNvSpPr/>
          <p:nvPr userDrawn="1"/>
        </p:nvSpPr>
        <p:spPr>
          <a:xfrm rot="5400000">
            <a:off x="385330" y="883753"/>
            <a:ext cx="2855254" cy="2855254"/>
          </a:xfrm>
          <a:prstGeom prst="blockArc">
            <a:avLst>
              <a:gd name="adj1" fmla="val 10800000"/>
              <a:gd name="adj2" fmla="val 95653"/>
              <a:gd name="adj3" fmla="val 2531"/>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5" name="מציין מיקום טקסט 17"/>
          <p:cNvSpPr>
            <a:spLocks noGrp="1"/>
          </p:cNvSpPr>
          <p:nvPr>
            <p:ph type="body" sz="quarter" idx="13" hasCustomPrompt="1"/>
          </p:nvPr>
        </p:nvSpPr>
        <p:spPr>
          <a:xfrm>
            <a:off x="3478491" y="627534"/>
            <a:ext cx="5172982" cy="3676453"/>
          </a:xfrm>
        </p:spPr>
        <p:txBody>
          <a:bodyPr/>
          <a:lstStyle>
            <a:lvl1pPr marL="0" indent="0">
              <a:buNone/>
              <a:defRPr sz="2400" b="1">
                <a:solidFill>
                  <a:srgbClr val="DA4326"/>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890" y="1026647"/>
            <a:ext cx="2568133" cy="2569464"/>
          </a:xfrm>
          <a:prstGeom prst="flowChartConnector">
            <a:avLst/>
          </a:prstGeom>
        </p:spPr>
      </p:pic>
    </p:spTree>
    <p:extLst>
      <p:ext uri="{BB962C8B-B14F-4D97-AF65-F5344CB8AC3E}">
        <p14:creationId xmlns:p14="http://schemas.microsoft.com/office/powerpoint/2010/main" val="9546916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8" name="מלבן 9"/>
          <p:cNvSpPr/>
          <p:nvPr userDrawn="1"/>
        </p:nvSpPr>
        <p:spPr>
          <a:xfrm>
            <a:off x="0" y="-1060"/>
            <a:ext cx="9144000" cy="161066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0" name="Title 1"/>
          <p:cNvSpPr>
            <a:spLocks noGrp="1"/>
          </p:cNvSpPr>
          <p:nvPr>
            <p:ph type="ctrTitle" hasCustomPrompt="1"/>
          </p:nvPr>
        </p:nvSpPr>
        <p:spPr>
          <a:xfrm>
            <a:off x="675978" y="195486"/>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12" name="Oval 11"/>
          <p:cNvSpPr/>
          <p:nvPr userDrawn="1"/>
        </p:nvSpPr>
        <p:spPr>
          <a:xfrm>
            <a:off x="7497689"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3" name="קשת מלאה 15"/>
          <p:cNvSpPr/>
          <p:nvPr userDrawn="1"/>
        </p:nvSpPr>
        <p:spPr>
          <a:xfrm rot="3005273">
            <a:off x="7461401" y="1117226"/>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4" name="Oval 13"/>
          <p:cNvSpPr/>
          <p:nvPr userDrawn="1"/>
        </p:nvSpPr>
        <p:spPr>
          <a:xfrm>
            <a:off x="7557725" y="1235590"/>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15" name="Oval 14"/>
          <p:cNvSpPr/>
          <p:nvPr userDrawn="1"/>
        </p:nvSpPr>
        <p:spPr>
          <a:xfrm>
            <a:off x="5816366"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6" name="קשת מלאה 15"/>
          <p:cNvSpPr/>
          <p:nvPr userDrawn="1"/>
        </p:nvSpPr>
        <p:spPr>
          <a:xfrm rot="4914482">
            <a:off x="5780078" y="1139266"/>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7" name="Oval 16"/>
          <p:cNvSpPr/>
          <p:nvPr userDrawn="1"/>
        </p:nvSpPr>
        <p:spPr>
          <a:xfrm>
            <a:off x="5876402" y="1235590"/>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18" name="Oval 17"/>
          <p:cNvSpPr/>
          <p:nvPr userDrawn="1"/>
        </p:nvSpPr>
        <p:spPr>
          <a:xfrm>
            <a:off x="4135045"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9" name="קשת מלאה 15"/>
          <p:cNvSpPr/>
          <p:nvPr userDrawn="1"/>
        </p:nvSpPr>
        <p:spPr>
          <a:xfrm rot="6784598">
            <a:off x="4098757" y="1116111"/>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20" name="Oval 19"/>
          <p:cNvSpPr/>
          <p:nvPr userDrawn="1"/>
        </p:nvSpPr>
        <p:spPr>
          <a:xfrm>
            <a:off x="4195081" y="1235590"/>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21" name="Oval 20"/>
          <p:cNvSpPr/>
          <p:nvPr userDrawn="1"/>
        </p:nvSpPr>
        <p:spPr>
          <a:xfrm>
            <a:off x="2453724"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22" name="קשת מלאה 15"/>
          <p:cNvSpPr/>
          <p:nvPr userDrawn="1"/>
        </p:nvSpPr>
        <p:spPr>
          <a:xfrm rot="9000000">
            <a:off x="2417436" y="1116111"/>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23" name="Oval 22"/>
          <p:cNvSpPr/>
          <p:nvPr userDrawn="1"/>
        </p:nvSpPr>
        <p:spPr>
          <a:xfrm>
            <a:off x="2513760" y="1235590"/>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24" name="Oval 23"/>
          <p:cNvSpPr/>
          <p:nvPr userDrawn="1"/>
        </p:nvSpPr>
        <p:spPr>
          <a:xfrm>
            <a:off x="772403"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25" name="קשת מלאה 15"/>
          <p:cNvSpPr/>
          <p:nvPr userDrawn="1"/>
        </p:nvSpPr>
        <p:spPr>
          <a:xfrm rot="10800000">
            <a:off x="736115" y="1139266"/>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26" name="Oval 25"/>
          <p:cNvSpPr/>
          <p:nvPr userDrawn="1"/>
        </p:nvSpPr>
        <p:spPr>
          <a:xfrm>
            <a:off x="832439" y="1235590"/>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27" name="Straight Connector 26"/>
          <p:cNvCxnSpPr/>
          <p:nvPr userDrawn="1"/>
        </p:nvCxnSpPr>
        <p:spPr>
          <a:xfrm>
            <a:off x="472312"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153633"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3824741"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5507771"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7193047"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32" name="Text Placeholder 14"/>
          <p:cNvSpPr>
            <a:spLocks noGrp="1"/>
          </p:cNvSpPr>
          <p:nvPr>
            <p:ph type="body" sz="quarter" idx="25" hasCustomPrompt="1"/>
          </p:nvPr>
        </p:nvSpPr>
        <p:spPr>
          <a:xfrm>
            <a:off x="472366"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33" name="Text Placeholder 14"/>
          <p:cNvSpPr>
            <a:spLocks noGrp="1"/>
          </p:cNvSpPr>
          <p:nvPr>
            <p:ph type="body" sz="quarter" idx="26" hasCustomPrompt="1"/>
          </p:nvPr>
        </p:nvSpPr>
        <p:spPr>
          <a:xfrm>
            <a:off x="2153687"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34" name="Text Placeholder 14"/>
          <p:cNvSpPr>
            <a:spLocks noGrp="1"/>
          </p:cNvSpPr>
          <p:nvPr>
            <p:ph type="body" sz="quarter" idx="27" hasCustomPrompt="1"/>
          </p:nvPr>
        </p:nvSpPr>
        <p:spPr>
          <a:xfrm>
            <a:off x="382479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35" name="Text Placeholder 14"/>
          <p:cNvSpPr>
            <a:spLocks noGrp="1"/>
          </p:cNvSpPr>
          <p:nvPr>
            <p:ph type="body" sz="quarter" idx="28" hasCustomPrompt="1"/>
          </p:nvPr>
        </p:nvSpPr>
        <p:spPr>
          <a:xfrm>
            <a:off x="550782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36" name="Text Placeholder 14"/>
          <p:cNvSpPr>
            <a:spLocks noGrp="1"/>
          </p:cNvSpPr>
          <p:nvPr>
            <p:ph type="body" sz="quarter" idx="29" hasCustomPrompt="1"/>
          </p:nvPr>
        </p:nvSpPr>
        <p:spPr>
          <a:xfrm>
            <a:off x="7193101"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37" name="Text Placeholder 14"/>
          <p:cNvSpPr>
            <a:spLocks noGrp="1"/>
          </p:cNvSpPr>
          <p:nvPr>
            <p:ph type="body" sz="quarter" idx="30" hasCustomPrompt="1"/>
          </p:nvPr>
        </p:nvSpPr>
        <p:spPr>
          <a:xfrm>
            <a:off x="472366"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8" name="Text Placeholder 14"/>
          <p:cNvSpPr>
            <a:spLocks noGrp="1"/>
          </p:cNvSpPr>
          <p:nvPr>
            <p:ph type="body" sz="quarter" idx="31" hasCustomPrompt="1"/>
          </p:nvPr>
        </p:nvSpPr>
        <p:spPr>
          <a:xfrm>
            <a:off x="2153687"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9" name="Text Placeholder 14"/>
          <p:cNvSpPr>
            <a:spLocks noGrp="1"/>
          </p:cNvSpPr>
          <p:nvPr>
            <p:ph type="body" sz="quarter" idx="32" hasCustomPrompt="1"/>
          </p:nvPr>
        </p:nvSpPr>
        <p:spPr>
          <a:xfrm>
            <a:off x="382479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40" name="Text Placeholder 14"/>
          <p:cNvSpPr>
            <a:spLocks noGrp="1"/>
          </p:cNvSpPr>
          <p:nvPr>
            <p:ph type="body" sz="quarter" idx="33" hasCustomPrompt="1"/>
          </p:nvPr>
        </p:nvSpPr>
        <p:spPr>
          <a:xfrm>
            <a:off x="550782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41" name="Text Placeholder 14"/>
          <p:cNvSpPr>
            <a:spLocks noGrp="1"/>
          </p:cNvSpPr>
          <p:nvPr>
            <p:ph type="body" sz="quarter" idx="34" hasCustomPrompt="1"/>
          </p:nvPr>
        </p:nvSpPr>
        <p:spPr>
          <a:xfrm>
            <a:off x="7193101"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Tree>
    <p:extLst>
      <p:ext uri="{BB962C8B-B14F-4D97-AF65-F5344CB8AC3E}">
        <p14:creationId xmlns:p14="http://schemas.microsoft.com/office/powerpoint/2010/main" val="392958122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420555"/>
            <a:ext cx="7772400" cy="783044"/>
          </a:xfrm>
        </p:spPr>
        <p:txBody>
          <a:bodyPr anchor="t" anchorCtr="0">
            <a:noAutofit/>
          </a:bodyPr>
          <a:lstStyle>
            <a:lvl1pPr algn="l">
              <a:defRPr sz="3200">
                <a:solidFill>
                  <a:srgbClr val="DA4326"/>
                </a:solidFill>
                <a:latin typeface="+mn-lt"/>
              </a:defRPr>
            </a:lvl1pPr>
          </a:lstStyle>
          <a:p>
            <a:r>
              <a:rPr lang="en-US" dirty="0" smtClean="0"/>
              <a:t>AGENDA/KEY TOPICS</a:t>
            </a:r>
            <a:endParaRPr lang="en-US" dirty="0"/>
          </a:p>
        </p:txBody>
      </p:sp>
    </p:spTree>
    <p:extLst>
      <p:ext uri="{BB962C8B-B14F-4D97-AF65-F5344CB8AC3E}">
        <p14:creationId xmlns:p14="http://schemas.microsoft.com/office/powerpoint/2010/main" val="458533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7" name="Title 1"/>
          <p:cNvSpPr>
            <a:spLocks noGrp="1"/>
          </p:cNvSpPr>
          <p:nvPr>
            <p:ph type="ctrTitle" hasCustomPrompt="1"/>
          </p:nvPr>
        </p:nvSpPr>
        <p:spPr>
          <a:xfrm>
            <a:off x="675978" y="420555"/>
            <a:ext cx="6272286" cy="783044"/>
          </a:xfrm>
        </p:spPr>
        <p:txBody>
          <a:bodyPr anchor="t" anchorCtr="0">
            <a:noAutofit/>
          </a:bodyPr>
          <a:lstStyle>
            <a:lvl1pPr algn="l">
              <a:defRPr sz="3200">
                <a:solidFill>
                  <a:srgbClr val="525254"/>
                </a:solidFill>
                <a:latin typeface="+mn-lt"/>
              </a:defRPr>
            </a:lvl1pPr>
          </a:lstStyle>
          <a:p>
            <a:r>
              <a:rPr lang="en-US" dirty="0" smtClean="0"/>
              <a:t>AGENDA/KEY TOPICS</a:t>
            </a:r>
            <a:endParaRPr lang="en-US" dirty="0"/>
          </a:p>
        </p:txBody>
      </p:sp>
      <p:sp>
        <p:nvSpPr>
          <p:cNvPr id="8" name="Text Placeholder 14"/>
          <p:cNvSpPr>
            <a:spLocks noGrp="1"/>
          </p:cNvSpPr>
          <p:nvPr>
            <p:ph type="body" sz="quarter" idx="25" hasCustomPrompt="1"/>
          </p:nvPr>
        </p:nvSpPr>
        <p:spPr>
          <a:xfrm>
            <a:off x="677008" y="1347614"/>
            <a:ext cx="6259501" cy="3145992"/>
          </a:xfrm>
        </p:spPr>
        <p:txBody>
          <a:bodyPr lIns="45720" rIns="45720" anchor="t">
            <a:noAutofit/>
          </a:bodyPr>
          <a:lstStyle>
            <a:lvl1pPr marL="285750" indent="-285750" algn="l">
              <a:lnSpc>
                <a:spcPct val="120000"/>
              </a:lnSpc>
              <a:spcBef>
                <a:spcPts val="300"/>
              </a:spcBef>
              <a:buFont typeface="Arial" panose="020B0604020202020204" pitchFamily="34" charset="0"/>
              <a:buChar char="•"/>
              <a:defRPr sz="22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8021" y="204731"/>
            <a:ext cx="1489700" cy="1490472"/>
          </a:xfrm>
          <a:prstGeom prst="ellipse">
            <a:avLst/>
          </a:prstGeom>
          <a:ln w="63500" cap="rnd">
            <a:solidFill>
              <a:schemeClr val="bg1"/>
            </a:solidFill>
          </a:ln>
          <a:effectLst/>
        </p:spPr>
      </p:pic>
    </p:spTree>
    <p:extLst>
      <p:ext uri="{BB962C8B-B14F-4D97-AF65-F5344CB8AC3E}">
        <p14:creationId xmlns:p14="http://schemas.microsoft.com/office/powerpoint/2010/main" val="4078703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 b="5662"/>
          <a:stretch/>
        </p:blipFill>
        <p:spPr bwMode="auto">
          <a:xfrm>
            <a:off x="0" y="1"/>
            <a:ext cx="9144000" cy="43953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9502"/>
            <a:ext cx="9144000" cy="5427767"/>
          </a:xfrm>
          <a:prstGeom prst="rect">
            <a:avLst/>
          </a:prstGeom>
        </p:spPr>
      </p:pic>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6871694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21" b="-38"/>
          <a:stretch/>
        </p:blipFill>
        <p:spPr bwMode="auto">
          <a:xfrm>
            <a:off x="1" y="0"/>
            <a:ext cx="9143998" cy="4872984"/>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6" name="מלבן 9"/>
          <p:cNvSpPr/>
          <p:nvPr userDrawn="1"/>
        </p:nvSpPr>
        <p:spPr>
          <a:xfrm>
            <a:off x="347240" y="2571750"/>
            <a:ext cx="6700105" cy="1592790"/>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382060019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5"/>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6" name="מלבן 9"/>
          <p:cNvSpPr/>
          <p:nvPr userDrawn="1"/>
        </p:nvSpPr>
        <p:spPr>
          <a:xfrm>
            <a:off x="347240" y="2571750"/>
            <a:ext cx="6700105" cy="1592790"/>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219361559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2"/>
          <a:stretch/>
        </p:blipFill>
        <p:spPr bwMode="auto">
          <a:xfrm>
            <a:off x="-17446" y="1"/>
            <a:ext cx="9161448" cy="46601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46" y="339502"/>
            <a:ext cx="9161448" cy="5427767"/>
          </a:xfrm>
          <a:prstGeom prst="rect">
            <a:avLst/>
          </a:prstGeom>
        </p:spPr>
      </p:pic>
      <p:sp>
        <p:nvSpPr>
          <p:cNvPr id="17" name="מלבן 14"/>
          <p:cNvSpPr/>
          <p:nvPr userDrawn="1"/>
        </p:nvSpPr>
        <p:spPr>
          <a:xfrm>
            <a:off x="2" y="4127073"/>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מלבן 7"/>
          <p:cNvSpPr/>
          <p:nvPr userDrawn="1"/>
        </p:nvSpPr>
        <p:spPr>
          <a:xfrm>
            <a:off x="0" y="4432582"/>
            <a:ext cx="9144000" cy="73145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7" name="מלבן 14"/>
          <p:cNvSpPr/>
          <p:nvPr userDrawn="1"/>
        </p:nvSpPr>
        <p:spPr>
          <a:xfrm>
            <a:off x="-17446" y="2585453"/>
            <a:ext cx="9161446" cy="1541620"/>
          </a:xfrm>
          <a:prstGeom prst="rect">
            <a:avLst/>
          </a:prstGeom>
          <a:solidFill>
            <a:srgbClr val="DA432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Title 1"/>
          <p:cNvSpPr>
            <a:spLocks noGrp="1"/>
          </p:cNvSpPr>
          <p:nvPr>
            <p:ph type="ctrTitle" hasCustomPrompt="1"/>
          </p:nvPr>
        </p:nvSpPr>
        <p:spPr>
          <a:xfrm>
            <a:off x="685800" y="2797380"/>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9" name="Text Placeholder 3"/>
          <p:cNvSpPr>
            <a:spLocks noGrp="1"/>
          </p:cNvSpPr>
          <p:nvPr>
            <p:ph type="body" sz="quarter" idx="10" hasCustomPrompt="1"/>
          </p:nvPr>
        </p:nvSpPr>
        <p:spPr>
          <a:xfrm>
            <a:off x="785092" y="3316329"/>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321707926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386" t="2213" b="-56"/>
          <a:stretch/>
        </p:blipFill>
        <p:spPr bwMode="auto">
          <a:xfrm>
            <a:off x="786" y="0"/>
            <a:ext cx="9143214" cy="453141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לבן 14"/>
          <p:cNvSpPr/>
          <p:nvPr userDrawn="1"/>
        </p:nvSpPr>
        <p:spPr>
          <a:xfrm>
            <a:off x="0" y="2643758"/>
            <a:ext cx="9144000" cy="1488581"/>
          </a:xfrm>
          <a:prstGeom prst="rect">
            <a:avLst/>
          </a:prstGeom>
          <a:solidFill>
            <a:srgbClr val="DA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22566465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4043" b="-6374"/>
          <a:stretch/>
        </p:blipFill>
        <p:spPr bwMode="auto">
          <a:xfrm>
            <a:off x="786" y="0"/>
            <a:ext cx="9143214" cy="453141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30302061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b="-27"/>
          <a:stretch/>
        </p:blipFill>
        <p:spPr bwMode="auto">
          <a:xfrm>
            <a:off x="-831" y="0"/>
            <a:ext cx="9144831" cy="51435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rot="15464397">
            <a:off x="4967853" y="1201733"/>
            <a:ext cx="7312509" cy="2891963"/>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41973003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4" y="182519"/>
            <a:ext cx="318799" cy="29094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457200" y="51470"/>
            <a:ext cx="8229600" cy="576064"/>
          </a:xfrm>
        </p:spPr>
        <p:txBody>
          <a:bodyPr/>
          <a:lstStyle/>
          <a:p>
            <a:r>
              <a:rPr lang="en-US" smtClean="0"/>
              <a:t>Click to edit Master title style</a:t>
            </a:r>
            <a:endParaRPr lang="en-US"/>
          </a:p>
        </p:txBody>
      </p:sp>
      <p:sp>
        <p:nvSpPr>
          <p:cNvPr id="9" name="Content Placeholder 2"/>
          <p:cNvSpPr>
            <a:spLocks noGrp="1"/>
          </p:cNvSpPr>
          <p:nvPr>
            <p:ph idx="1" hasCustomPrompt="1"/>
          </p:nvPr>
        </p:nvSpPr>
        <p:spPr>
          <a:xfrm>
            <a:off x="467544" y="752605"/>
            <a:ext cx="8228585" cy="3979385"/>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smtClean="0"/>
              <a:t>Edit style</a:t>
            </a:r>
            <a:endParaRPr lang="he-IL" dirty="0" smtClean="0"/>
          </a:p>
          <a:p>
            <a:pPr lvl="1"/>
            <a:r>
              <a:rPr lang="en-US" dirty="0" smtClean="0"/>
              <a:t>Edit style – 2nd level  </a:t>
            </a:r>
            <a:endParaRPr lang="he-IL" dirty="0" smtClean="0"/>
          </a:p>
        </p:txBody>
      </p:sp>
    </p:spTree>
    <p:extLst>
      <p:ext uri="{BB962C8B-B14F-4D97-AF65-F5344CB8AC3E}">
        <p14:creationId xmlns:p14="http://schemas.microsoft.com/office/powerpoint/2010/main" val="24195490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1.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3.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5" name="מלבן 6"/>
          <p:cNvSpPr/>
          <p:nvPr/>
        </p:nvSpPr>
        <p:spPr>
          <a:xfrm>
            <a:off x="-1" y="4873093"/>
            <a:ext cx="9144001"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a:solidFill>
                <a:srgbClr val="787878"/>
              </a:solidFill>
              <a:latin typeface="+mn-lt"/>
            </a:endParaRP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36512" y="4903149"/>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87878"/>
                </a:solidFill>
                <a:latin typeface="+mn-lt"/>
                <a:cs typeface="Arial" pitchFamily="34" charset="0"/>
              </a:rPr>
              <a:t>© 2017 Ex </a:t>
            </a:r>
            <a:r>
              <a:rPr lang="en-US" sz="900" dirty="0" err="1" smtClean="0">
                <a:solidFill>
                  <a:srgbClr val="787878"/>
                </a:solidFill>
                <a:latin typeface="+mn-lt"/>
                <a:cs typeface="Arial" pitchFamily="34" charset="0"/>
              </a:rPr>
              <a:t>Libris</a:t>
            </a:r>
            <a:r>
              <a:rPr lang="en-US" sz="900" dirty="0" smtClean="0">
                <a:solidFill>
                  <a:srgbClr val="787878"/>
                </a:solidFill>
                <a:latin typeface="+mn-lt"/>
                <a:cs typeface="Arial" pitchFamily="34" charset="0"/>
              </a:rPr>
              <a:t> | Confidential &amp; Proprietary</a:t>
            </a:r>
            <a:endParaRPr lang="en-US" sz="900" dirty="0" smtClean="0">
              <a:solidFill>
                <a:srgbClr val="787878"/>
              </a:solidFill>
              <a:latin typeface="+mn-lt"/>
            </a:endParaRPr>
          </a:p>
        </p:txBody>
      </p:sp>
      <p:sp>
        <p:nvSpPr>
          <p:cNvPr id="36" name="מלבן 7"/>
          <p:cNvSpPr/>
          <p:nvPr/>
        </p:nvSpPr>
        <p:spPr>
          <a:xfrm>
            <a:off x="7754281" y="4873803"/>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38" name="Picture 37"/>
          <p:cNvPicPr>
            <a:picLocks noChangeAspect="1"/>
          </p:cNvPicPr>
          <p:nvPr/>
        </p:nvPicPr>
        <p:blipFill rotWithShape="1">
          <a:blip r:embed="rId27" cstate="print">
            <a:extLst>
              <a:ext uri="{28A0092B-C50C-407E-A947-70E740481C1C}">
                <a14:useLocalDpi xmlns:a14="http://schemas.microsoft.com/office/drawing/2010/main" val="0"/>
              </a:ext>
            </a:extLst>
          </a:blip>
          <a:srcRect r="229" b="174"/>
          <a:stretch/>
        </p:blipFill>
        <p:spPr>
          <a:xfrm>
            <a:off x="7816835" y="4841840"/>
            <a:ext cx="798239" cy="273165"/>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23" r:id="rId1"/>
    <p:sldLayoutId id="2147483693" r:id="rId2"/>
    <p:sldLayoutId id="2147483724" r:id="rId3"/>
    <p:sldLayoutId id="2147483725" r:id="rId4"/>
    <p:sldLayoutId id="2147483728" r:id="rId5"/>
    <p:sldLayoutId id="2147483729" r:id="rId6"/>
    <p:sldLayoutId id="2147483726" r:id="rId7"/>
    <p:sldLayoutId id="2147483727" r:id="rId8"/>
    <p:sldLayoutId id="2147483660" r:id="rId9"/>
    <p:sldLayoutId id="2147483650" r:id="rId10"/>
    <p:sldLayoutId id="2147483661" r:id="rId11"/>
    <p:sldLayoutId id="2147483663" r:id="rId12"/>
    <p:sldLayoutId id="2147483664" r:id="rId13"/>
    <p:sldLayoutId id="2147483665" r:id="rId14"/>
    <p:sldLayoutId id="2147483666" r:id="rId15"/>
    <p:sldLayoutId id="2147483695" r:id="rId16"/>
    <p:sldLayoutId id="2147483667"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5" name="מלבן 6"/>
          <p:cNvSpPr/>
          <p:nvPr/>
        </p:nvSpPr>
        <p:spPr>
          <a:xfrm>
            <a:off x="-1" y="4873093"/>
            <a:ext cx="9144001"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a:solidFill>
                <a:srgbClr val="787878"/>
              </a:solidFill>
              <a:latin typeface="+mn-lt"/>
            </a:endParaRPr>
          </a:p>
        </p:txBody>
      </p:sp>
      <p:sp>
        <p:nvSpPr>
          <p:cNvPr id="36" name="מלבן 7"/>
          <p:cNvSpPr/>
          <p:nvPr/>
        </p:nvSpPr>
        <p:spPr>
          <a:xfrm>
            <a:off x="7754281" y="4873803"/>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38" name="Picture 37"/>
          <p:cNvPicPr>
            <a:picLocks noChangeAspect="1"/>
          </p:cNvPicPr>
          <p:nvPr/>
        </p:nvPicPr>
        <p:blipFill rotWithShape="1">
          <a:blip r:embed="rId14" cstate="print">
            <a:extLst>
              <a:ext uri="{28A0092B-C50C-407E-A947-70E740481C1C}">
                <a14:useLocalDpi xmlns:a14="http://schemas.microsoft.com/office/drawing/2010/main" val="0"/>
              </a:ext>
            </a:extLst>
          </a:blip>
          <a:srcRect r="229" b="174"/>
          <a:stretch/>
        </p:blipFill>
        <p:spPr>
          <a:xfrm>
            <a:off x="7816835" y="4841840"/>
            <a:ext cx="798239" cy="273165"/>
          </a:xfrm>
          <a:prstGeom prst="rect">
            <a:avLst/>
          </a:prstGeom>
        </p:spPr>
      </p:pic>
      <p:sp>
        <p:nvSpPr>
          <p:cNvPr id="12" name="מלבן 8"/>
          <p:cNvSpPr/>
          <p:nvPr/>
        </p:nvSpPr>
        <p:spPr>
          <a:xfrm>
            <a:off x="8676456" y="4873803"/>
            <a:ext cx="470844"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0"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3" name="TextBox 12"/>
          <p:cNvSpPr txBox="1"/>
          <p:nvPr userDrawn="1"/>
        </p:nvSpPr>
        <p:spPr>
          <a:xfrm>
            <a:off x="-36512" y="4903149"/>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87878"/>
                </a:solidFill>
                <a:latin typeface="+mn-lt"/>
                <a:cs typeface="Arial" pitchFamily="34" charset="0"/>
              </a:rPr>
              <a:t>© 2017 Ex </a:t>
            </a:r>
            <a:r>
              <a:rPr lang="en-US" sz="900" dirty="0" err="1" smtClean="0">
                <a:solidFill>
                  <a:srgbClr val="787878"/>
                </a:solidFill>
                <a:latin typeface="+mn-lt"/>
                <a:cs typeface="Arial" pitchFamily="34" charset="0"/>
              </a:rPr>
              <a:t>Libris</a:t>
            </a:r>
            <a:r>
              <a:rPr lang="en-US" sz="900" dirty="0" smtClean="0">
                <a:solidFill>
                  <a:srgbClr val="787878"/>
                </a:solidFill>
                <a:latin typeface="+mn-lt"/>
                <a:cs typeface="Arial" pitchFamily="34" charset="0"/>
              </a:rPr>
              <a:t> | Confidential &amp; Proprietary</a:t>
            </a:r>
            <a:endParaRPr lang="en-US" sz="900" dirty="0" smtClean="0">
              <a:solidFill>
                <a:srgbClr val="787878"/>
              </a:solidFill>
              <a:latin typeface="+mn-lt"/>
            </a:endParaRPr>
          </a:p>
        </p:txBody>
      </p:sp>
    </p:spTree>
    <p:extLst>
      <p:ext uri="{BB962C8B-B14F-4D97-AF65-F5344CB8AC3E}">
        <p14:creationId xmlns:p14="http://schemas.microsoft.com/office/powerpoint/2010/main" val="422759973"/>
      </p:ext>
    </p:extLst>
  </p:cSld>
  <p:clrMap bg1="lt1" tx1="dk1" bg2="lt2" tx2="dk2" accent1="accent1" accent2="accent2" accent3="accent3" accent4="accent4" accent5="accent5" accent6="accent6" hlink="hlink" folHlink="folHlink"/>
  <p:sldLayoutIdLst>
    <p:sldLayoutId id="2147483670" r:id="rId1"/>
    <p:sldLayoutId id="2147483739" r:id="rId2"/>
    <p:sldLayoutId id="2147483671" r:id="rId3"/>
    <p:sldLayoutId id="2147483672" r:id="rId4"/>
    <p:sldLayoutId id="2147483673" r:id="rId5"/>
    <p:sldLayoutId id="2147483675" r:id="rId6"/>
    <p:sldLayoutId id="2147483676" r:id="rId7"/>
    <p:sldLayoutId id="2147483677" r:id="rId8"/>
    <p:sldLayoutId id="2147483678" r:id="rId9"/>
    <p:sldLayoutId id="2147483679" r:id="rId10"/>
    <p:sldLayoutId id="2147483680" r:id="rId11"/>
    <p:sldLayoutId id="2147483740" r:id="rId1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5" name="מלבן 6"/>
          <p:cNvSpPr/>
          <p:nvPr/>
        </p:nvSpPr>
        <p:spPr>
          <a:xfrm>
            <a:off x="-1" y="4873093"/>
            <a:ext cx="9144001"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a:solidFill>
                <a:srgbClr val="787878"/>
              </a:solidFill>
              <a:latin typeface="+mn-lt"/>
            </a:endParaRPr>
          </a:p>
        </p:txBody>
      </p:sp>
      <p:sp>
        <p:nvSpPr>
          <p:cNvPr id="36" name="מלבן 7"/>
          <p:cNvSpPr/>
          <p:nvPr/>
        </p:nvSpPr>
        <p:spPr>
          <a:xfrm>
            <a:off x="7754281" y="4873803"/>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38" name="Picture 37"/>
          <p:cNvPicPr>
            <a:picLocks noChangeAspect="1"/>
          </p:cNvPicPr>
          <p:nvPr/>
        </p:nvPicPr>
        <p:blipFill rotWithShape="1">
          <a:blip r:embed="rId16" cstate="print">
            <a:extLst>
              <a:ext uri="{28A0092B-C50C-407E-A947-70E740481C1C}">
                <a14:useLocalDpi xmlns:a14="http://schemas.microsoft.com/office/drawing/2010/main" val="0"/>
              </a:ext>
            </a:extLst>
          </a:blip>
          <a:srcRect r="229" b="174"/>
          <a:stretch/>
        </p:blipFill>
        <p:spPr>
          <a:xfrm>
            <a:off x="7816835" y="4841840"/>
            <a:ext cx="798239" cy="273165"/>
          </a:xfrm>
          <a:prstGeom prst="rect">
            <a:avLst/>
          </a:prstGeom>
        </p:spPr>
      </p:pic>
      <p:sp>
        <p:nvSpPr>
          <p:cNvPr id="12" name="מלבן 8"/>
          <p:cNvSpPr/>
          <p:nvPr/>
        </p:nvSpPr>
        <p:spPr>
          <a:xfrm>
            <a:off x="8676456" y="4873803"/>
            <a:ext cx="470844"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0" name="TextBox 9"/>
          <p:cNvSpPr txBox="1"/>
          <p:nvPr userDrawn="1"/>
        </p:nvSpPr>
        <p:spPr>
          <a:xfrm>
            <a:off x="-36512" y="4903149"/>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87878"/>
                </a:solidFill>
                <a:latin typeface="+mn-lt"/>
                <a:cs typeface="Arial" pitchFamily="34" charset="0"/>
              </a:rPr>
              <a:t>© 2017 Ex </a:t>
            </a:r>
            <a:r>
              <a:rPr lang="en-US" sz="900" dirty="0" err="1" smtClean="0">
                <a:solidFill>
                  <a:srgbClr val="787878"/>
                </a:solidFill>
                <a:latin typeface="+mn-lt"/>
                <a:cs typeface="Arial" pitchFamily="34" charset="0"/>
              </a:rPr>
              <a:t>Libris</a:t>
            </a:r>
            <a:r>
              <a:rPr lang="en-US" sz="900" dirty="0" smtClean="0">
                <a:solidFill>
                  <a:srgbClr val="787878"/>
                </a:solidFill>
                <a:latin typeface="+mn-lt"/>
                <a:cs typeface="Arial" pitchFamily="34" charset="0"/>
              </a:rPr>
              <a:t> | Confidential &amp; Proprietary</a:t>
            </a:r>
            <a:endParaRPr lang="en-US" sz="900" dirty="0" smtClean="0">
              <a:solidFill>
                <a:srgbClr val="787878"/>
              </a:solidFill>
              <a:latin typeface="+mn-lt"/>
            </a:endParaRPr>
          </a:p>
        </p:txBody>
      </p:sp>
    </p:spTree>
    <p:extLst>
      <p:ext uri="{BB962C8B-B14F-4D97-AF65-F5344CB8AC3E}">
        <p14:creationId xmlns:p14="http://schemas.microsoft.com/office/powerpoint/2010/main" val="1030755515"/>
      </p:ext>
    </p:extLst>
  </p:cSld>
  <p:clrMap bg1="lt1" tx1="dk1" bg2="lt2" tx2="dk2" accent1="accent1" accent2="accent2" accent3="accent3" accent4="accent4" accent5="accent5" accent6="accent6" hlink="hlink" folHlink="folHlink"/>
  <p:sldLayoutIdLst>
    <p:sldLayoutId id="2147483682" r:id="rId1"/>
    <p:sldLayoutId id="2147483741" r:id="rId2"/>
    <p:sldLayoutId id="2147483742" r:id="rId3"/>
    <p:sldLayoutId id="2147483683" r:id="rId4"/>
    <p:sldLayoutId id="2147483684" r:id="rId5"/>
    <p:sldLayoutId id="2147483685" r:id="rId6"/>
    <p:sldLayoutId id="2147483687" r:id="rId7"/>
    <p:sldLayoutId id="2147483688" r:id="rId8"/>
    <p:sldLayoutId id="2147483689" r:id="rId9"/>
    <p:sldLayoutId id="2147483690" r:id="rId10"/>
    <p:sldLayoutId id="2147483691" r:id="rId11"/>
    <p:sldLayoutId id="2147483743" r:id="rId12"/>
    <p:sldLayoutId id="2147483692" r:id="rId13"/>
    <p:sldLayoutId id="2147483744" r:id="rId14"/>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מלבן 6"/>
          <p:cNvSpPr/>
          <p:nvPr/>
        </p:nvSpPr>
        <p:spPr>
          <a:xfrm>
            <a:off x="-1" y="4873093"/>
            <a:ext cx="9144001"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a:solidFill>
                <a:srgbClr val="787878"/>
              </a:solidFill>
              <a:latin typeface="+mn-lt"/>
            </a:endParaRPr>
          </a:p>
        </p:txBody>
      </p:sp>
      <p:sp>
        <p:nvSpPr>
          <p:cNvPr id="36" name="מלבן 7"/>
          <p:cNvSpPr/>
          <p:nvPr/>
        </p:nvSpPr>
        <p:spPr>
          <a:xfrm>
            <a:off x="7754281" y="4873803"/>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38" name="Picture 37"/>
          <p:cNvPicPr>
            <a:picLocks noChangeAspect="1"/>
          </p:cNvPicPr>
          <p:nvPr/>
        </p:nvPicPr>
        <p:blipFill rotWithShape="1">
          <a:blip r:embed="rId14" cstate="print">
            <a:extLst>
              <a:ext uri="{28A0092B-C50C-407E-A947-70E740481C1C}">
                <a14:useLocalDpi xmlns:a14="http://schemas.microsoft.com/office/drawing/2010/main" val="0"/>
              </a:ext>
            </a:extLst>
          </a:blip>
          <a:srcRect r="229" b="174"/>
          <a:stretch/>
        </p:blipFill>
        <p:spPr>
          <a:xfrm>
            <a:off x="7816835" y="4841840"/>
            <a:ext cx="798239" cy="273165"/>
          </a:xfrm>
          <a:prstGeom prst="rect">
            <a:avLst/>
          </a:prstGeom>
        </p:spPr>
      </p:pic>
      <p:sp>
        <p:nvSpPr>
          <p:cNvPr id="12" name="מלבן 8"/>
          <p:cNvSpPr/>
          <p:nvPr/>
        </p:nvSpPr>
        <p:spPr>
          <a:xfrm>
            <a:off x="8676456" y="4873803"/>
            <a:ext cx="470844" cy="290945"/>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0" name="TextBox 9"/>
          <p:cNvSpPr txBox="1"/>
          <p:nvPr userDrawn="1"/>
        </p:nvSpPr>
        <p:spPr>
          <a:xfrm>
            <a:off x="-36512" y="4903149"/>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87878"/>
                </a:solidFill>
                <a:latin typeface="+mn-lt"/>
                <a:cs typeface="Arial" pitchFamily="34" charset="0"/>
              </a:rPr>
              <a:t>© 2017 Ex </a:t>
            </a:r>
            <a:r>
              <a:rPr lang="en-US" sz="900" dirty="0" err="1" smtClean="0">
                <a:solidFill>
                  <a:srgbClr val="787878"/>
                </a:solidFill>
                <a:latin typeface="+mn-lt"/>
                <a:cs typeface="Arial" pitchFamily="34" charset="0"/>
              </a:rPr>
              <a:t>Libris</a:t>
            </a:r>
            <a:r>
              <a:rPr lang="en-US" sz="900" dirty="0" smtClean="0">
                <a:solidFill>
                  <a:srgbClr val="787878"/>
                </a:solidFill>
                <a:latin typeface="+mn-lt"/>
                <a:cs typeface="Arial" pitchFamily="34" charset="0"/>
              </a:rPr>
              <a:t> | Confidential &amp; Proprietary</a:t>
            </a:r>
            <a:endParaRPr lang="en-US" sz="900" dirty="0" smtClean="0">
              <a:solidFill>
                <a:srgbClr val="787878"/>
              </a:solidFill>
              <a:latin typeface="+mn-lt"/>
            </a:endParaRPr>
          </a:p>
        </p:txBody>
      </p:sp>
    </p:spTree>
    <p:extLst>
      <p:ext uri="{BB962C8B-B14F-4D97-AF65-F5344CB8AC3E}">
        <p14:creationId xmlns:p14="http://schemas.microsoft.com/office/powerpoint/2010/main" val="952065303"/>
      </p:ext>
    </p:extLst>
  </p:cSld>
  <p:clrMap bg1="lt1" tx1="dk1" bg2="lt2" tx2="dk2" accent1="accent1" accent2="accent2" accent3="accent3" accent4="accent4" accent5="accent5" accent6="accent6" hlink="hlink" folHlink="folHlink"/>
  <p:sldLayoutIdLst>
    <p:sldLayoutId id="2147483721" r:id="rId1"/>
    <p:sldLayoutId id="2147483745" r:id="rId2"/>
    <p:sldLayoutId id="2147483747" r:id="rId3"/>
    <p:sldLayoutId id="2147483753" r:id="rId4"/>
    <p:sldLayoutId id="2147483754" r:id="rId5"/>
    <p:sldLayoutId id="2147483722" r:id="rId6"/>
    <p:sldLayoutId id="2147483746" r:id="rId7"/>
    <p:sldLayoutId id="2147483748" r:id="rId8"/>
    <p:sldLayoutId id="2147483750" r:id="rId9"/>
    <p:sldLayoutId id="2147483749" r:id="rId10"/>
    <p:sldLayoutId id="2147483751" r:id="rId11"/>
    <p:sldLayoutId id="2147483752" r:id="rId12"/>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9.png"/><Relationship Id="rId1" Type="http://schemas.openxmlformats.org/officeDocument/2006/relationships/slideLayout" Target="../slideLayouts/slideLayout9.xml"/><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2" Type="http://schemas.openxmlformats.org/officeDocument/2006/relationships/hyperlink" Target="https://repositorio-aberto.up.pt/handle/" TargetMode="Externa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hyperlink" Target="https://melinr.weebly.com/day-2.html" TargetMode="Externa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knowledge.exlibrisgroup.com/Primo/Product_Documentation/Technical_Guide/010The_PNX_Record/020Subfields_in_the_PNX" TargetMode="External"/><Relationship Id="rId2" Type="http://schemas.openxmlformats.org/officeDocument/2006/relationships/hyperlink" Target="https://knowledge.exlibrisgroup.com/Primo/Product_Documentation/Technical_Guide/010The_PNX_Record/010PNX_Record_Sections" TargetMode="External"/><Relationship Id="rId1" Type="http://schemas.openxmlformats.org/officeDocument/2006/relationships/slideLayout" Target="../slideLayouts/slideLayout9.xml"/><Relationship Id="rId5" Type="http://schemas.openxmlformats.org/officeDocument/2006/relationships/hyperlink" Target="https://knowledge.exlibrisgroup.com/Primo/Training/Primo_Administration" TargetMode="External"/><Relationship Id="rId4" Type="http://schemas.openxmlformats.org/officeDocument/2006/relationships/hyperlink" Target="https://knowledge.exlibrisgroup.com/Primo/Product_Documentation/060Back_Office_Guide/110Additional_Primo_Features/Enhanced_Hypertext_Linking"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5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hyperlink" Target="https://knowledge.exlibrisgroup.com/Primo/Product_Documentation/Technical_Guide/020Working_with_Normalization_Rules/060Validation_Routines" TargetMode="External"/><Relationship Id="rId2" Type="http://schemas.openxmlformats.org/officeDocument/2006/relationships/hyperlink" Target="https://knowledge.exlibrisgroup.com/Primo/Product_Documentation/Technical_Guide/020Working_with_Normalization_Rules/050Transformation_Routines" TargetMode="Externa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1.xml.rels><?xml version="1.0" encoding="UTF-8" standalone="yes"?>
<Relationships xmlns="http://schemas.openxmlformats.org/package/2006/relationships"><Relationship Id="rId2" Type="http://schemas.openxmlformats.org/officeDocument/2006/relationships/hyperlink" Target="https://knowledge.exlibrisgroup.com/Primo/Product_Documentation/Technical_Guide/010The_PNX_Record/020Subfields_in_the_PNX" TargetMode="Externa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hyperlink" Target="https://knowledge.exlibrisgroup.com/Primo/Product_Documentation/Technical_Guide/040FRBRization/010The_FRBR_Vector" TargetMode="External"/><Relationship Id="rId2" Type="http://schemas.openxmlformats.org/officeDocument/2006/relationships/hyperlink" Target="https://knowledge.exlibrisgroup.com/Primo/Product_Documentation/Technical_Guide/030Duplicate_Detection_Process/030Duplicate_Detection_Vector"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Lior Rudel</a:t>
            </a:r>
            <a:endParaRPr lang="he-IL" dirty="0"/>
          </a:p>
        </p:txBody>
      </p:sp>
      <p:sp>
        <p:nvSpPr>
          <p:cNvPr id="3" name="Title 2"/>
          <p:cNvSpPr>
            <a:spLocks noGrp="1"/>
          </p:cNvSpPr>
          <p:nvPr>
            <p:ph type="ctrTitle"/>
          </p:nvPr>
        </p:nvSpPr>
        <p:spPr/>
        <p:txBody>
          <a:bodyPr/>
          <a:lstStyle/>
          <a:p>
            <a:r>
              <a:rPr lang="en-US" dirty="0" smtClean="0"/>
              <a:t>Advanced Normalization Rules</a:t>
            </a:r>
            <a:endParaRPr lang="he-IL" dirty="0"/>
          </a:p>
        </p:txBody>
      </p:sp>
      <p:sp>
        <p:nvSpPr>
          <p:cNvPr id="4" name="Subtitle 3"/>
          <p:cNvSpPr>
            <a:spLocks noGrp="1"/>
          </p:cNvSpPr>
          <p:nvPr>
            <p:ph type="subTitle" idx="1"/>
          </p:nvPr>
        </p:nvSpPr>
        <p:spPr/>
        <p:txBody>
          <a:bodyPr/>
          <a:lstStyle/>
          <a:p>
            <a:r>
              <a:rPr lang="en-US" dirty="0" smtClean="0"/>
              <a:t>MELI Seminar @ TAU. 23/4/18</a:t>
            </a:r>
            <a:endParaRPr lang="he-IL" dirty="0"/>
          </a:p>
        </p:txBody>
      </p:sp>
    </p:spTree>
    <p:extLst>
      <p:ext uri="{BB962C8B-B14F-4D97-AF65-F5344CB8AC3E}">
        <p14:creationId xmlns:p14="http://schemas.microsoft.com/office/powerpoint/2010/main" val="2320227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p:cNvSpPr>
            <a:spLocks noGrp="1"/>
          </p:cNvSpPr>
          <p:nvPr>
            <p:ph type="title"/>
          </p:nvPr>
        </p:nvSpPr>
        <p:spPr/>
        <p:txBody>
          <a:bodyPr/>
          <a:lstStyle/>
          <a:p>
            <a:r>
              <a:rPr lang="en-US" dirty="0" err="1" smtClean="0"/>
              <a:t>Display:availibrary</a:t>
            </a:r>
            <a:r>
              <a:rPr lang="he-IL" dirty="0" smtClean="0"/>
              <a:t> </a:t>
            </a:r>
            <a:r>
              <a:rPr lang="he-IL" dirty="0" smtClean="0">
                <a:cs typeface="+mn-cs"/>
              </a:rPr>
              <a:t>מיקום בזמן אמת </a:t>
            </a:r>
            <a:endParaRPr lang="he-IL" dirty="0">
              <a:cs typeface="+mn-cs"/>
            </a:endParaRPr>
          </a:p>
        </p:txBody>
      </p:sp>
      <p:sp>
        <p:nvSpPr>
          <p:cNvPr id="4" name="Content Placeholder 3"/>
          <p:cNvSpPr>
            <a:spLocks noGrp="1"/>
          </p:cNvSpPr>
          <p:nvPr>
            <p:ph idx="1"/>
          </p:nvPr>
        </p:nvSpPr>
        <p:spPr/>
        <p:txBody>
          <a:bodyPr>
            <a:normAutofit/>
          </a:bodyPr>
          <a:lstStyle/>
          <a:p>
            <a:endParaRPr lang="en-US" sz="1200" dirty="0" smtClean="0"/>
          </a:p>
          <a:p>
            <a:r>
              <a:rPr lang="en-US" sz="1200" dirty="0" smtClean="0"/>
              <a:t>$$</a:t>
            </a:r>
            <a:r>
              <a:rPr lang="en-US" sz="1200" dirty="0"/>
              <a:t>I — institution code (required)</a:t>
            </a:r>
          </a:p>
          <a:p>
            <a:r>
              <a:rPr lang="en-US" sz="1200" dirty="0"/>
              <a:t>$$L — library code (required)</a:t>
            </a:r>
          </a:p>
          <a:p>
            <a:r>
              <a:rPr lang="en-US" sz="1200" dirty="0"/>
              <a:t>$$1 — sub-location</a:t>
            </a:r>
          </a:p>
          <a:p>
            <a:r>
              <a:rPr lang="en-US" sz="1200" dirty="0"/>
              <a:t>$$2 — call number</a:t>
            </a:r>
          </a:p>
          <a:p>
            <a:r>
              <a:rPr lang="en-US" sz="1200" dirty="0"/>
              <a:t>$$S — availability status (available, unavailable, </a:t>
            </a:r>
            <a:r>
              <a:rPr lang="en-US" sz="1200" dirty="0" err="1"/>
              <a:t>check_holdings</a:t>
            </a:r>
            <a:r>
              <a:rPr lang="en-US" sz="1200" dirty="0"/>
              <a:t>) (required)</a:t>
            </a:r>
          </a:p>
          <a:p>
            <a:r>
              <a:rPr lang="en-US" sz="1200" dirty="0"/>
              <a:t>$$3 — number of items</a:t>
            </a:r>
          </a:p>
          <a:p>
            <a:r>
              <a:rPr lang="en-US" sz="1200" dirty="0"/>
              <a:t>$$4 — number of unavailable items</a:t>
            </a:r>
          </a:p>
          <a:p>
            <a:r>
              <a:rPr lang="en-US" sz="1200" dirty="0"/>
              <a:t>$$5 — multi-volume flag: Y/N</a:t>
            </a:r>
          </a:p>
          <a:p>
            <a:r>
              <a:rPr lang="en-US" sz="1200" dirty="0"/>
              <a:t>$$6 — number of loans (for ranking purposes)</a:t>
            </a:r>
          </a:p>
          <a:p>
            <a:r>
              <a:rPr lang="en-US" sz="1200" dirty="0"/>
              <a:t>$$9 — indicates that the location represents online material. For more information, refer to Adding $$9ONLINE to Library Level Availability.</a:t>
            </a:r>
          </a:p>
          <a:p>
            <a:r>
              <a:rPr lang="en-US" sz="1200" dirty="0"/>
              <a:t>$$X — source institution code (required for </a:t>
            </a:r>
            <a:r>
              <a:rPr lang="en-US" sz="1200" dirty="0" err="1"/>
              <a:t>OvP</a:t>
            </a:r>
            <a:r>
              <a:rPr lang="en-US" sz="1200" dirty="0"/>
              <a:t>)</a:t>
            </a:r>
          </a:p>
          <a:p>
            <a:r>
              <a:rPr lang="en-US" sz="1200" dirty="0"/>
              <a:t>$$Y — source library code (required for </a:t>
            </a:r>
            <a:r>
              <a:rPr lang="en-US" sz="1200" dirty="0" err="1"/>
              <a:t>OvP</a:t>
            </a:r>
            <a:r>
              <a:rPr lang="en-US" sz="1200" dirty="0"/>
              <a:t>)</a:t>
            </a:r>
          </a:p>
          <a:p>
            <a:r>
              <a:rPr lang="en-US" sz="1200" dirty="0"/>
              <a:t>$$Z — source </a:t>
            </a:r>
            <a:r>
              <a:rPr lang="en-US" sz="1200" dirty="0" err="1"/>
              <a:t>sublocation</a:t>
            </a:r>
            <a:r>
              <a:rPr lang="en-US" sz="1200" dirty="0"/>
              <a:t> code (not required for </a:t>
            </a:r>
            <a:r>
              <a:rPr lang="en-US" sz="1200" dirty="0" err="1"/>
              <a:t>OvP</a:t>
            </a:r>
            <a:r>
              <a:rPr lang="en-US" sz="1200" dirty="0"/>
              <a:t>)</a:t>
            </a:r>
          </a:p>
          <a:p>
            <a:endParaRPr lang="en-US" sz="1200" dirty="0" smtClean="0"/>
          </a:p>
          <a:p>
            <a:r>
              <a:rPr lang="en-US" sz="1200" dirty="0" smtClean="0"/>
              <a:t>Primo Generates the API Call based on these parameters, ILS Provide an XML including the current AVA fields in response. The XML is checked against the rules.xml per source and pipe, and creates the RTA line. If it fails on any phase the indication will display the location and status as per the PNX current.</a:t>
            </a:r>
            <a:endParaRPr lang="he-IL" sz="1200" dirty="0"/>
          </a:p>
        </p:txBody>
      </p:sp>
    </p:spTree>
    <p:extLst>
      <p:ext uri="{BB962C8B-B14F-4D97-AF65-F5344CB8AC3E}">
        <p14:creationId xmlns:p14="http://schemas.microsoft.com/office/powerpoint/2010/main" val="814925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p:cNvSpPr>
            <a:spLocks noGrp="1"/>
          </p:cNvSpPr>
          <p:nvPr>
            <p:ph type="title"/>
          </p:nvPr>
        </p:nvSpPr>
        <p:spPr/>
        <p:txBody>
          <a:bodyPr/>
          <a:lstStyle/>
          <a:p>
            <a:r>
              <a:rPr lang="en-US" dirty="0" err="1"/>
              <a:t>Delivery:delcategory</a:t>
            </a:r>
            <a:r>
              <a:rPr lang="en-US" dirty="0"/>
              <a:t> – </a:t>
            </a:r>
            <a:r>
              <a:rPr lang="he-IL" dirty="0">
                <a:cs typeface="+mn-cs"/>
              </a:rPr>
              <a:t>אפיון וקביעת השירותים</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46611286"/>
              </p:ext>
            </p:extLst>
          </p:nvPr>
        </p:nvGraphicFramePr>
        <p:xfrm>
          <a:off x="572038" y="771550"/>
          <a:ext cx="8136135"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9671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p:cNvSpPr>
            <a:spLocks noGrp="1"/>
          </p:cNvSpPr>
          <p:nvPr>
            <p:ph type="title"/>
          </p:nvPr>
        </p:nvSpPr>
        <p:spPr/>
        <p:txBody>
          <a:bodyPr/>
          <a:lstStyle/>
          <a:p>
            <a:r>
              <a:rPr lang="en-US" dirty="0" err="1" smtClean="0"/>
              <a:t>Delivery:delcategory</a:t>
            </a:r>
            <a:r>
              <a:rPr lang="en-US" dirty="0" smtClean="0"/>
              <a:t> – </a:t>
            </a:r>
            <a:r>
              <a:rPr lang="he-IL" dirty="0" smtClean="0">
                <a:cs typeface="+mn-cs"/>
              </a:rPr>
              <a:t>אפיון וקביעת השירותים</a:t>
            </a:r>
            <a:endParaRPr lang="he-IL" dirty="0">
              <a:cs typeface="+mn-cs"/>
            </a:endParaRPr>
          </a:p>
        </p:txBody>
      </p:sp>
      <p:pic>
        <p:nvPicPr>
          <p:cNvPr id="8" name="Picture 7"/>
          <p:cNvPicPr>
            <a:picLocks noChangeAspect="1"/>
          </p:cNvPicPr>
          <p:nvPr/>
        </p:nvPicPr>
        <p:blipFill>
          <a:blip r:embed="rId2"/>
          <a:stretch>
            <a:fillRect/>
          </a:stretch>
        </p:blipFill>
        <p:spPr>
          <a:xfrm>
            <a:off x="120313" y="2103486"/>
            <a:ext cx="6156000" cy="2597315"/>
          </a:xfrm>
          <a:prstGeom prst="rect">
            <a:avLst/>
          </a:prstGeom>
        </p:spPr>
      </p:pic>
      <p:sp>
        <p:nvSpPr>
          <p:cNvPr id="12" name="TextBox 11"/>
          <p:cNvSpPr txBox="1"/>
          <p:nvPr/>
        </p:nvSpPr>
        <p:spPr>
          <a:xfrm>
            <a:off x="35496" y="1755929"/>
            <a:ext cx="662361" cy="369332"/>
          </a:xfrm>
          <a:prstGeom prst="rect">
            <a:avLst/>
          </a:prstGeom>
          <a:noFill/>
        </p:spPr>
        <p:txBody>
          <a:bodyPr wrap="none" rtlCol="1">
            <a:spAutoFit/>
          </a:bodyPr>
          <a:lstStyle/>
          <a:p>
            <a:r>
              <a:rPr lang="en-US" dirty="0" smtClean="0"/>
              <a:t>Rule:</a:t>
            </a:r>
            <a:endParaRPr lang="he-IL" dirty="0"/>
          </a:p>
        </p:txBody>
      </p:sp>
      <p:pic>
        <p:nvPicPr>
          <p:cNvPr id="16" name="Picture 15"/>
          <p:cNvPicPr>
            <a:picLocks noChangeAspect="1"/>
          </p:cNvPicPr>
          <p:nvPr/>
        </p:nvPicPr>
        <p:blipFill>
          <a:blip r:embed="rId3"/>
          <a:stretch>
            <a:fillRect/>
          </a:stretch>
        </p:blipFill>
        <p:spPr>
          <a:xfrm>
            <a:off x="-4360" y="1082326"/>
            <a:ext cx="3528000" cy="673603"/>
          </a:xfrm>
          <a:prstGeom prst="rect">
            <a:avLst/>
          </a:prstGeom>
        </p:spPr>
      </p:pic>
      <p:sp>
        <p:nvSpPr>
          <p:cNvPr id="17" name="Rectangle 16"/>
          <p:cNvSpPr/>
          <p:nvPr/>
        </p:nvSpPr>
        <p:spPr>
          <a:xfrm>
            <a:off x="120313" y="712991"/>
            <a:ext cx="886589" cy="369332"/>
          </a:xfrm>
          <a:prstGeom prst="rect">
            <a:avLst/>
          </a:prstGeom>
        </p:spPr>
        <p:txBody>
          <a:bodyPr wrap="none">
            <a:spAutoFit/>
          </a:bodyPr>
          <a:lstStyle/>
          <a:p>
            <a:r>
              <a:rPr lang="en-US" dirty="0" smtClean="0"/>
              <a:t>Source:</a:t>
            </a:r>
            <a:endParaRPr lang="he-IL" dirty="0"/>
          </a:p>
        </p:txBody>
      </p:sp>
      <p:sp>
        <p:nvSpPr>
          <p:cNvPr id="18" name="Left Arrow 17"/>
          <p:cNvSpPr/>
          <p:nvPr/>
        </p:nvSpPr>
        <p:spPr>
          <a:xfrm>
            <a:off x="3523640" y="1191472"/>
            <a:ext cx="599207" cy="295512"/>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accent1">
                  <a:lumMod val="40000"/>
                  <a:lumOff val="60000"/>
                </a:schemeClr>
              </a:solidFill>
            </a:endParaRPr>
          </a:p>
        </p:txBody>
      </p:sp>
      <p:sp>
        <p:nvSpPr>
          <p:cNvPr id="19" name="TextBox 18"/>
          <p:cNvSpPr txBox="1"/>
          <p:nvPr/>
        </p:nvSpPr>
        <p:spPr>
          <a:xfrm>
            <a:off x="4322145" y="1117652"/>
            <a:ext cx="1527982" cy="369332"/>
          </a:xfrm>
          <a:prstGeom prst="rect">
            <a:avLst/>
          </a:prstGeom>
          <a:noFill/>
        </p:spPr>
        <p:txBody>
          <a:bodyPr wrap="none" rtlCol="1">
            <a:spAutoFit/>
          </a:bodyPr>
          <a:lstStyle/>
          <a:p>
            <a:r>
              <a:rPr lang="he-IL" dirty="0" smtClean="0"/>
              <a:t>נקבע ע"י עלמא</a:t>
            </a:r>
            <a:endParaRPr lang="he-IL" dirty="0"/>
          </a:p>
        </p:txBody>
      </p:sp>
    </p:spTree>
    <p:extLst>
      <p:ext uri="{BB962C8B-B14F-4D97-AF65-F5344CB8AC3E}">
        <p14:creationId xmlns:p14="http://schemas.microsoft.com/office/powerpoint/2010/main" val="868473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p:cNvSpPr>
            <a:spLocks noGrp="1"/>
          </p:cNvSpPr>
          <p:nvPr>
            <p:ph type="title"/>
          </p:nvPr>
        </p:nvSpPr>
        <p:spPr/>
        <p:txBody>
          <a:bodyPr/>
          <a:lstStyle/>
          <a:p>
            <a:r>
              <a:rPr lang="en-US" dirty="0" err="1"/>
              <a:t>Delivery:delcategory</a:t>
            </a:r>
            <a:r>
              <a:rPr lang="en-US" dirty="0"/>
              <a:t> – </a:t>
            </a:r>
            <a:r>
              <a:rPr lang="he-IL" dirty="0">
                <a:cs typeface="+mn-cs"/>
              </a:rPr>
              <a:t>אפיון וקביעת השירותים</a:t>
            </a:r>
          </a:p>
        </p:txBody>
      </p:sp>
      <p:pic>
        <p:nvPicPr>
          <p:cNvPr id="6" name="Picture 5"/>
          <p:cNvPicPr>
            <a:picLocks noChangeAspect="1"/>
          </p:cNvPicPr>
          <p:nvPr/>
        </p:nvPicPr>
        <p:blipFill rotWithShape="1">
          <a:blip r:embed="rId2"/>
          <a:srcRect t="23932"/>
          <a:stretch/>
        </p:blipFill>
        <p:spPr>
          <a:xfrm>
            <a:off x="109280" y="1068874"/>
            <a:ext cx="3562350" cy="210120"/>
          </a:xfrm>
          <a:prstGeom prst="rect">
            <a:avLst/>
          </a:prstGeom>
        </p:spPr>
      </p:pic>
      <p:sp>
        <p:nvSpPr>
          <p:cNvPr id="7" name="Rectangle 6"/>
          <p:cNvSpPr/>
          <p:nvPr/>
        </p:nvSpPr>
        <p:spPr>
          <a:xfrm>
            <a:off x="107504" y="699542"/>
            <a:ext cx="1493486" cy="369332"/>
          </a:xfrm>
          <a:prstGeom prst="rect">
            <a:avLst/>
          </a:prstGeom>
        </p:spPr>
        <p:txBody>
          <a:bodyPr wrap="none">
            <a:spAutoFit/>
          </a:bodyPr>
          <a:lstStyle/>
          <a:p>
            <a:r>
              <a:rPr lang="en-US" dirty="0" smtClean="0"/>
              <a:t>Result in PNX:</a:t>
            </a:r>
            <a:endParaRPr lang="he-IL" dirty="0"/>
          </a:p>
        </p:txBody>
      </p:sp>
      <p:pic>
        <p:nvPicPr>
          <p:cNvPr id="8" name="Picture 7"/>
          <p:cNvPicPr>
            <a:picLocks noChangeAspect="1"/>
          </p:cNvPicPr>
          <p:nvPr/>
        </p:nvPicPr>
        <p:blipFill>
          <a:blip r:embed="rId3"/>
          <a:stretch>
            <a:fillRect/>
          </a:stretch>
        </p:blipFill>
        <p:spPr>
          <a:xfrm>
            <a:off x="179512" y="1750308"/>
            <a:ext cx="7200000" cy="2595759"/>
          </a:xfrm>
          <a:prstGeom prst="rect">
            <a:avLst/>
          </a:prstGeom>
        </p:spPr>
      </p:pic>
      <p:sp>
        <p:nvSpPr>
          <p:cNvPr id="12" name="Rectangle 11"/>
          <p:cNvSpPr/>
          <p:nvPr/>
        </p:nvSpPr>
        <p:spPr>
          <a:xfrm>
            <a:off x="107504" y="1344802"/>
            <a:ext cx="5446427" cy="369332"/>
          </a:xfrm>
          <a:prstGeom prst="rect">
            <a:avLst/>
          </a:prstGeom>
        </p:spPr>
        <p:txBody>
          <a:bodyPr wrap="none">
            <a:spAutoFit/>
          </a:bodyPr>
          <a:lstStyle/>
          <a:p>
            <a:r>
              <a:rPr lang="en-US" dirty="0" smtClean="0"/>
              <a:t>Mapping table </a:t>
            </a:r>
            <a:r>
              <a:rPr lang="en-US" dirty="0"/>
              <a:t>&gt; Delivery &gt; </a:t>
            </a:r>
            <a:r>
              <a:rPr lang="en-US" dirty="0" err="1"/>
              <a:t>GetIT</a:t>
            </a:r>
            <a:r>
              <a:rPr lang="en-US" dirty="0"/>
              <a:t>! Tab 1 </a:t>
            </a:r>
            <a:r>
              <a:rPr lang="en-US" dirty="0" smtClean="0"/>
              <a:t>Configuration</a:t>
            </a:r>
            <a:r>
              <a:rPr lang="en-US" dirty="0"/>
              <a:t>:</a:t>
            </a:r>
            <a:endParaRPr lang="he-IL" dirty="0"/>
          </a:p>
        </p:txBody>
      </p:sp>
    </p:spTree>
    <p:extLst>
      <p:ext uri="{BB962C8B-B14F-4D97-AF65-F5344CB8AC3E}">
        <p14:creationId xmlns:p14="http://schemas.microsoft.com/office/powerpoint/2010/main" val="318440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p:cNvSpPr>
            <a:spLocks noGrp="1"/>
          </p:cNvSpPr>
          <p:nvPr>
            <p:ph type="title"/>
          </p:nvPr>
        </p:nvSpPr>
        <p:spPr/>
        <p:txBody>
          <a:bodyPr/>
          <a:lstStyle/>
          <a:p>
            <a:r>
              <a:rPr lang="en-US" dirty="0" err="1"/>
              <a:t>Delivery:delcategory</a:t>
            </a:r>
            <a:r>
              <a:rPr lang="en-US" dirty="0"/>
              <a:t> – </a:t>
            </a:r>
            <a:r>
              <a:rPr lang="he-IL" dirty="0">
                <a:cs typeface="+mn-cs"/>
              </a:rPr>
              <a:t>אפיון וקביעת השירותים</a:t>
            </a:r>
          </a:p>
        </p:txBody>
      </p:sp>
      <p:sp>
        <p:nvSpPr>
          <p:cNvPr id="5" name="Rectangle 4"/>
          <p:cNvSpPr/>
          <p:nvPr/>
        </p:nvSpPr>
        <p:spPr>
          <a:xfrm>
            <a:off x="107504" y="771550"/>
            <a:ext cx="3773597" cy="369332"/>
          </a:xfrm>
          <a:prstGeom prst="rect">
            <a:avLst/>
          </a:prstGeom>
        </p:spPr>
        <p:txBody>
          <a:bodyPr wrap="none">
            <a:spAutoFit/>
          </a:bodyPr>
          <a:lstStyle/>
          <a:p>
            <a:r>
              <a:rPr lang="en-US" dirty="0" smtClean="0"/>
              <a:t>Mapping table </a:t>
            </a:r>
            <a:r>
              <a:rPr lang="en-US" dirty="0"/>
              <a:t>&gt; Delivery &gt; </a:t>
            </a:r>
            <a:r>
              <a:rPr lang="en-US" dirty="0" smtClean="0"/>
              <a:t>Templates:</a:t>
            </a:r>
            <a:endParaRPr lang="he-IL" dirty="0"/>
          </a:p>
        </p:txBody>
      </p:sp>
      <p:pic>
        <p:nvPicPr>
          <p:cNvPr id="7" name="Picture 6"/>
          <p:cNvPicPr>
            <a:picLocks noChangeAspect="1"/>
          </p:cNvPicPr>
          <p:nvPr/>
        </p:nvPicPr>
        <p:blipFill>
          <a:blip r:embed="rId2"/>
          <a:stretch>
            <a:fillRect/>
          </a:stretch>
        </p:blipFill>
        <p:spPr>
          <a:xfrm>
            <a:off x="107504" y="1140882"/>
            <a:ext cx="7286400" cy="1173737"/>
          </a:xfrm>
          <a:prstGeom prst="rect">
            <a:avLst/>
          </a:prstGeom>
        </p:spPr>
      </p:pic>
      <p:sp>
        <p:nvSpPr>
          <p:cNvPr id="9" name="Rectangle 8"/>
          <p:cNvSpPr/>
          <p:nvPr/>
        </p:nvSpPr>
        <p:spPr>
          <a:xfrm>
            <a:off x="104013" y="2431201"/>
            <a:ext cx="825034" cy="369332"/>
          </a:xfrm>
          <a:prstGeom prst="rect">
            <a:avLst/>
          </a:prstGeom>
        </p:spPr>
        <p:txBody>
          <a:bodyPr wrap="none">
            <a:spAutoFit/>
          </a:bodyPr>
          <a:lstStyle/>
          <a:p>
            <a:r>
              <a:rPr lang="en-US" dirty="0" smtClean="0"/>
              <a:t>Result:</a:t>
            </a:r>
            <a:endParaRPr lang="he-IL" dirty="0"/>
          </a:p>
        </p:txBody>
      </p:sp>
      <p:pic>
        <p:nvPicPr>
          <p:cNvPr id="12" name="Picture 11"/>
          <p:cNvPicPr>
            <a:picLocks noChangeAspect="1"/>
          </p:cNvPicPr>
          <p:nvPr/>
        </p:nvPicPr>
        <p:blipFill>
          <a:blip r:embed="rId3"/>
          <a:stretch>
            <a:fillRect/>
          </a:stretch>
        </p:blipFill>
        <p:spPr>
          <a:xfrm>
            <a:off x="912732" y="2495818"/>
            <a:ext cx="3024000" cy="2213923"/>
          </a:xfrm>
          <a:prstGeom prst="rect">
            <a:avLst/>
          </a:prstGeom>
        </p:spPr>
      </p:pic>
    </p:spTree>
    <p:extLst>
      <p:ext uri="{BB962C8B-B14F-4D97-AF65-F5344CB8AC3E}">
        <p14:creationId xmlns:p14="http://schemas.microsoft.com/office/powerpoint/2010/main" val="4262583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15</a:t>
            </a:fld>
            <a:endParaRPr lang="en-US" dirty="0"/>
          </a:p>
        </p:txBody>
      </p:sp>
      <p:sp>
        <p:nvSpPr>
          <p:cNvPr id="3" name="Title 2"/>
          <p:cNvSpPr>
            <a:spLocks noGrp="1"/>
          </p:cNvSpPr>
          <p:nvPr>
            <p:ph type="title"/>
          </p:nvPr>
        </p:nvSpPr>
        <p:spPr/>
        <p:txBody>
          <a:bodyPr/>
          <a:lstStyle/>
          <a:p>
            <a:r>
              <a:rPr lang="en-US" dirty="0"/>
              <a:t>How to work with NR</a:t>
            </a:r>
            <a:endParaRPr lang="he-IL" dirty="0"/>
          </a:p>
        </p:txBody>
      </p:sp>
      <p:sp>
        <p:nvSpPr>
          <p:cNvPr id="4" name="Content Placeholder 3"/>
          <p:cNvSpPr>
            <a:spLocks noGrp="1"/>
          </p:cNvSpPr>
          <p:nvPr>
            <p:ph idx="1"/>
          </p:nvPr>
        </p:nvSpPr>
        <p:spPr/>
        <p:txBody>
          <a:bodyPr/>
          <a:lstStyle/>
          <a:p>
            <a:r>
              <a:rPr lang="en-US" dirty="0" smtClean="0"/>
              <a:t>Creating a normalization rules set</a:t>
            </a:r>
          </a:p>
          <a:p>
            <a:r>
              <a:rPr lang="en-US" dirty="0" smtClean="0"/>
              <a:t>Create it from a TEMPLATE! </a:t>
            </a:r>
          </a:p>
          <a:p>
            <a:pPr marL="0" indent="0">
              <a:buNone/>
            </a:pPr>
            <a:endParaRPr lang="en-US" dirty="0"/>
          </a:p>
          <a:p>
            <a:pPr marL="0" indent="0">
              <a:buNone/>
            </a:pPr>
            <a:endParaRPr lang="he-IL" dirty="0"/>
          </a:p>
        </p:txBody>
      </p:sp>
      <p:pic>
        <p:nvPicPr>
          <p:cNvPr id="5" name="Picture 4"/>
          <p:cNvPicPr>
            <a:picLocks noChangeAspect="1"/>
          </p:cNvPicPr>
          <p:nvPr/>
        </p:nvPicPr>
        <p:blipFill>
          <a:blip r:embed="rId2"/>
          <a:stretch>
            <a:fillRect/>
          </a:stretch>
        </p:blipFill>
        <p:spPr>
          <a:xfrm>
            <a:off x="457200" y="2458454"/>
            <a:ext cx="7200000" cy="564894"/>
          </a:xfrm>
          <a:prstGeom prst="rect">
            <a:avLst/>
          </a:prstGeom>
        </p:spPr>
      </p:pic>
      <p:pic>
        <p:nvPicPr>
          <p:cNvPr id="6" name="Picture 5"/>
          <p:cNvPicPr>
            <a:picLocks noChangeAspect="1"/>
          </p:cNvPicPr>
          <p:nvPr/>
        </p:nvPicPr>
        <p:blipFill>
          <a:blip r:embed="rId3"/>
          <a:stretch>
            <a:fillRect/>
          </a:stretch>
        </p:blipFill>
        <p:spPr>
          <a:xfrm>
            <a:off x="467544" y="1722978"/>
            <a:ext cx="3924000" cy="716923"/>
          </a:xfrm>
          <a:prstGeom prst="rect">
            <a:avLst/>
          </a:prstGeom>
        </p:spPr>
      </p:pic>
    </p:spTree>
    <p:extLst>
      <p:ext uri="{BB962C8B-B14F-4D97-AF65-F5344CB8AC3E}">
        <p14:creationId xmlns:p14="http://schemas.microsoft.com/office/powerpoint/2010/main" val="1764027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p:cNvSpPr>
            <a:spLocks noGrp="1"/>
          </p:cNvSpPr>
          <p:nvPr>
            <p:ph type="title"/>
          </p:nvPr>
        </p:nvSpPr>
        <p:spPr/>
        <p:txBody>
          <a:bodyPr/>
          <a:lstStyle/>
          <a:p>
            <a:r>
              <a:rPr lang="en-US" dirty="0"/>
              <a:t>How to work with </a:t>
            </a:r>
            <a:r>
              <a:rPr lang="en-US" dirty="0" smtClean="0"/>
              <a:t>NR</a:t>
            </a:r>
            <a:endParaRPr lang="he-IL" dirty="0"/>
          </a:p>
        </p:txBody>
      </p:sp>
      <p:sp>
        <p:nvSpPr>
          <p:cNvPr id="11" name="Content Placeholder 10"/>
          <p:cNvSpPr>
            <a:spLocks noGrp="1"/>
          </p:cNvSpPr>
          <p:nvPr>
            <p:ph idx="1"/>
          </p:nvPr>
        </p:nvSpPr>
        <p:spPr/>
        <p:txBody>
          <a:bodyPr/>
          <a:lstStyle/>
          <a:p>
            <a:r>
              <a:rPr lang="en-US" dirty="0" smtClean="0"/>
              <a:t>Different Sections of the rules editor page:</a:t>
            </a:r>
          </a:p>
          <a:p>
            <a:endParaRPr lang="he-IL" dirty="0"/>
          </a:p>
        </p:txBody>
      </p:sp>
      <p:pic>
        <p:nvPicPr>
          <p:cNvPr id="13" name="Picture 12"/>
          <p:cNvPicPr>
            <a:picLocks noChangeAspect="1"/>
          </p:cNvPicPr>
          <p:nvPr/>
        </p:nvPicPr>
        <p:blipFill>
          <a:blip r:embed="rId2"/>
          <a:stretch>
            <a:fillRect/>
          </a:stretch>
        </p:blipFill>
        <p:spPr>
          <a:xfrm>
            <a:off x="755576" y="1419622"/>
            <a:ext cx="5400000" cy="2137617"/>
          </a:xfrm>
          <a:prstGeom prst="rect">
            <a:avLst/>
          </a:prstGeom>
        </p:spPr>
      </p:pic>
    </p:spTree>
    <p:extLst>
      <p:ext uri="{BB962C8B-B14F-4D97-AF65-F5344CB8AC3E}">
        <p14:creationId xmlns:p14="http://schemas.microsoft.com/office/powerpoint/2010/main" val="1139929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p:cNvSpPr>
            <a:spLocks noGrp="1"/>
          </p:cNvSpPr>
          <p:nvPr>
            <p:ph type="title"/>
          </p:nvPr>
        </p:nvSpPr>
        <p:spPr/>
        <p:txBody>
          <a:bodyPr/>
          <a:lstStyle/>
          <a:p>
            <a:r>
              <a:rPr lang="en-US" dirty="0"/>
              <a:t>How to work with </a:t>
            </a:r>
            <a:r>
              <a:rPr lang="en-US" dirty="0" smtClean="0"/>
              <a:t>NR</a:t>
            </a:r>
            <a:endParaRPr lang="he-IL" dirty="0"/>
          </a:p>
        </p:txBody>
      </p:sp>
      <p:sp>
        <p:nvSpPr>
          <p:cNvPr id="11" name="Content Placeholder 10"/>
          <p:cNvSpPr>
            <a:spLocks noGrp="1"/>
          </p:cNvSpPr>
          <p:nvPr>
            <p:ph idx="1"/>
          </p:nvPr>
        </p:nvSpPr>
        <p:spPr/>
        <p:txBody>
          <a:bodyPr/>
          <a:lstStyle/>
          <a:p>
            <a:r>
              <a:rPr lang="en-US" dirty="0" smtClean="0"/>
              <a:t>Different Sections of the rules editor page:</a:t>
            </a:r>
          </a:p>
          <a:p>
            <a:endParaRPr lang="he-IL" dirty="0"/>
          </a:p>
        </p:txBody>
      </p:sp>
      <p:pic>
        <p:nvPicPr>
          <p:cNvPr id="4" name="Picture 3"/>
          <p:cNvPicPr>
            <a:picLocks noChangeAspect="1"/>
          </p:cNvPicPr>
          <p:nvPr/>
        </p:nvPicPr>
        <p:blipFill>
          <a:blip r:embed="rId2"/>
          <a:stretch>
            <a:fillRect/>
          </a:stretch>
        </p:blipFill>
        <p:spPr>
          <a:xfrm>
            <a:off x="783836" y="1203598"/>
            <a:ext cx="7596000" cy="1089156"/>
          </a:xfrm>
          <a:prstGeom prst="rect">
            <a:avLst/>
          </a:prstGeom>
        </p:spPr>
      </p:pic>
      <p:pic>
        <p:nvPicPr>
          <p:cNvPr id="5" name="Picture 4"/>
          <p:cNvPicPr>
            <a:picLocks noChangeAspect="1"/>
          </p:cNvPicPr>
          <p:nvPr/>
        </p:nvPicPr>
        <p:blipFill>
          <a:blip r:embed="rId3"/>
          <a:stretch>
            <a:fillRect/>
          </a:stretch>
        </p:blipFill>
        <p:spPr>
          <a:xfrm>
            <a:off x="683568" y="2302196"/>
            <a:ext cx="7191375" cy="1343025"/>
          </a:xfrm>
          <a:prstGeom prst="rect">
            <a:avLst/>
          </a:prstGeom>
        </p:spPr>
      </p:pic>
    </p:spTree>
    <p:extLst>
      <p:ext uri="{BB962C8B-B14F-4D97-AF65-F5344CB8AC3E}">
        <p14:creationId xmlns:p14="http://schemas.microsoft.com/office/powerpoint/2010/main" val="3393588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p:cNvSpPr>
            <a:spLocks noGrp="1"/>
          </p:cNvSpPr>
          <p:nvPr>
            <p:ph type="title"/>
          </p:nvPr>
        </p:nvSpPr>
        <p:spPr/>
        <p:txBody>
          <a:bodyPr/>
          <a:lstStyle/>
          <a:p>
            <a:r>
              <a:rPr lang="en-US" dirty="0"/>
              <a:t>How to work with </a:t>
            </a:r>
            <a:r>
              <a:rPr lang="en-US" dirty="0" smtClean="0"/>
              <a:t>NR</a:t>
            </a:r>
            <a:endParaRPr lang="he-IL" dirty="0"/>
          </a:p>
        </p:txBody>
      </p:sp>
      <p:sp>
        <p:nvSpPr>
          <p:cNvPr id="11" name="Content Placeholder 10"/>
          <p:cNvSpPr>
            <a:spLocks noGrp="1"/>
          </p:cNvSpPr>
          <p:nvPr>
            <p:ph idx="1"/>
          </p:nvPr>
        </p:nvSpPr>
        <p:spPr/>
        <p:txBody>
          <a:bodyPr/>
          <a:lstStyle/>
          <a:p>
            <a:r>
              <a:rPr lang="en-US" dirty="0" smtClean="0"/>
              <a:t>Different Sections of the rules editor page:</a:t>
            </a:r>
          </a:p>
          <a:p>
            <a:endParaRPr lang="he-IL" dirty="0"/>
          </a:p>
        </p:txBody>
      </p:sp>
      <p:pic>
        <p:nvPicPr>
          <p:cNvPr id="6" name="Picture 5"/>
          <p:cNvPicPr>
            <a:picLocks noChangeAspect="1"/>
          </p:cNvPicPr>
          <p:nvPr/>
        </p:nvPicPr>
        <p:blipFill>
          <a:blip r:embed="rId2"/>
          <a:stretch>
            <a:fillRect/>
          </a:stretch>
        </p:blipFill>
        <p:spPr>
          <a:xfrm>
            <a:off x="755576" y="1203598"/>
            <a:ext cx="7200000" cy="2800340"/>
          </a:xfrm>
          <a:prstGeom prst="rect">
            <a:avLst/>
          </a:prstGeom>
        </p:spPr>
      </p:pic>
    </p:spTree>
    <p:extLst>
      <p:ext uri="{BB962C8B-B14F-4D97-AF65-F5344CB8AC3E}">
        <p14:creationId xmlns:p14="http://schemas.microsoft.com/office/powerpoint/2010/main" val="626008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19</a:t>
            </a:fld>
            <a:endParaRPr lang="en-US" dirty="0"/>
          </a:p>
        </p:txBody>
      </p:sp>
      <p:sp>
        <p:nvSpPr>
          <p:cNvPr id="3" name="Title 2"/>
          <p:cNvSpPr>
            <a:spLocks noGrp="1"/>
          </p:cNvSpPr>
          <p:nvPr>
            <p:ph type="title"/>
          </p:nvPr>
        </p:nvSpPr>
        <p:spPr/>
        <p:txBody>
          <a:bodyPr/>
          <a:lstStyle/>
          <a:p>
            <a:r>
              <a:rPr lang="en-US" dirty="0"/>
              <a:t>How to work with </a:t>
            </a:r>
            <a:r>
              <a:rPr lang="en-US" dirty="0" smtClean="0"/>
              <a:t>NR</a:t>
            </a:r>
            <a:endParaRPr lang="he-IL" dirty="0"/>
          </a:p>
        </p:txBody>
      </p:sp>
      <p:sp>
        <p:nvSpPr>
          <p:cNvPr id="11" name="Content Placeholder 10"/>
          <p:cNvSpPr>
            <a:spLocks noGrp="1"/>
          </p:cNvSpPr>
          <p:nvPr>
            <p:ph idx="1"/>
          </p:nvPr>
        </p:nvSpPr>
        <p:spPr/>
        <p:txBody>
          <a:bodyPr/>
          <a:lstStyle/>
          <a:p>
            <a:r>
              <a:rPr lang="en-US" dirty="0" smtClean="0"/>
              <a:t>Different Sections of the rules editor page:</a:t>
            </a:r>
          </a:p>
          <a:p>
            <a:endParaRPr lang="he-IL" dirty="0"/>
          </a:p>
        </p:txBody>
      </p:sp>
      <p:pic>
        <p:nvPicPr>
          <p:cNvPr id="4" name="Picture 3"/>
          <p:cNvPicPr>
            <a:picLocks noChangeAspect="1"/>
          </p:cNvPicPr>
          <p:nvPr/>
        </p:nvPicPr>
        <p:blipFill>
          <a:blip r:embed="rId2"/>
          <a:stretch>
            <a:fillRect/>
          </a:stretch>
        </p:blipFill>
        <p:spPr>
          <a:xfrm>
            <a:off x="81836" y="1203598"/>
            <a:ext cx="9000000" cy="3465804"/>
          </a:xfrm>
          <a:prstGeom prst="rect">
            <a:avLst/>
          </a:prstGeom>
        </p:spPr>
      </p:pic>
    </p:spTree>
    <p:extLst>
      <p:ext uri="{BB962C8B-B14F-4D97-AF65-F5344CB8AC3E}">
        <p14:creationId xmlns:p14="http://schemas.microsoft.com/office/powerpoint/2010/main" val="2007809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2</a:t>
            </a:fld>
            <a:endParaRPr lang="en-US" dirty="0"/>
          </a:p>
        </p:txBody>
      </p:sp>
      <p:sp>
        <p:nvSpPr>
          <p:cNvPr id="3" name="Title 2"/>
          <p:cNvSpPr>
            <a:spLocks noGrp="1"/>
          </p:cNvSpPr>
          <p:nvPr>
            <p:ph type="title"/>
          </p:nvPr>
        </p:nvSpPr>
        <p:spPr/>
        <p:txBody>
          <a:bodyPr/>
          <a:lstStyle/>
          <a:p>
            <a:pPr algn="r" rtl="1"/>
            <a:r>
              <a:rPr lang="he-IL" dirty="0" smtClean="0">
                <a:cs typeface="+mn-cs"/>
              </a:rPr>
              <a:t>סדר יום כללי</a:t>
            </a:r>
            <a:endParaRPr lang="he-IL" dirty="0">
              <a:cs typeface="+mn-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77787895"/>
              </p:ext>
            </p:extLst>
          </p:nvPr>
        </p:nvGraphicFramePr>
        <p:xfrm>
          <a:off x="468313" y="752475"/>
          <a:ext cx="8228012" cy="3979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7667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20</a:t>
            </a:fld>
            <a:endParaRPr lang="en-US" dirty="0"/>
          </a:p>
        </p:txBody>
      </p:sp>
      <p:sp>
        <p:nvSpPr>
          <p:cNvPr id="3" name="Title 2"/>
          <p:cNvSpPr>
            <a:spLocks noGrp="1"/>
          </p:cNvSpPr>
          <p:nvPr>
            <p:ph type="title"/>
          </p:nvPr>
        </p:nvSpPr>
        <p:spPr/>
        <p:txBody>
          <a:bodyPr/>
          <a:lstStyle/>
          <a:p>
            <a:r>
              <a:rPr lang="en-US" dirty="0"/>
              <a:t>How to work with </a:t>
            </a:r>
            <a:r>
              <a:rPr lang="en-US" dirty="0" smtClean="0"/>
              <a:t>NR</a:t>
            </a:r>
            <a:endParaRPr lang="he-IL" dirty="0"/>
          </a:p>
        </p:txBody>
      </p:sp>
      <p:sp>
        <p:nvSpPr>
          <p:cNvPr id="11" name="Content Placeholder 10"/>
          <p:cNvSpPr>
            <a:spLocks noGrp="1"/>
          </p:cNvSpPr>
          <p:nvPr>
            <p:ph idx="1"/>
          </p:nvPr>
        </p:nvSpPr>
        <p:spPr/>
        <p:txBody>
          <a:bodyPr/>
          <a:lstStyle/>
          <a:p>
            <a:r>
              <a:rPr lang="en-US" dirty="0" smtClean="0"/>
              <a:t>Different Sections of a Rule:</a:t>
            </a:r>
          </a:p>
          <a:p>
            <a:pPr marL="0" indent="0">
              <a:buNone/>
            </a:pPr>
            <a:endParaRPr lang="en-US" dirty="0" smtClean="0"/>
          </a:p>
          <a:p>
            <a:endParaRPr lang="he-IL" dirty="0"/>
          </a:p>
        </p:txBody>
      </p:sp>
      <p:pic>
        <p:nvPicPr>
          <p:cNvPr id="5" name="Picture 4"/>
          <p:cNvPicPr>
            <a:picLocks noChangeAspect="1"/>
          </p:cNvPicPr>
          <p:nvPr/>
        </p:nvPicPr>
        <p:blipFill>
          <a:blip r:embed="rId2"/>
          <a:stretch>
            <a:fillRect/>
          </a:stretch>
        </p:blipFill>
        <p:spPr>
          <a:xfrm>
            <a:off x="121761" y="1383162"/>
            <a:ext cx="9000000" cy="2251363"/>
          </a:xfrm>
          <a:prstGeom prst="rect">
            <a:avLst/>
          </a:prstGeom>
        </p:spPr>
      </p:pic>
    </p:spTree>
    <p:extLst>
      <p:ext uri="{BB962C8B-B14F-4D97-AF65-F5344CB8AC3E}">
        <p14:creationId xmlns:p14="http://schemas.microsoft.com/office/powerpoint/2010/main" val="2024989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21</a:t>
            </a:fld>
            <a:endParaRPr lang="en-US" dirty="0"/>
          </a:p>
        </p:txBody>
      </p:sp>
      <p:sp>
        <p:nvSpPr>
          <p:cNvPr id="3" name="Title 2"/>
          <p:cNvSpPr>
            <a:spLocks noGrp="1"/>
          </p:cNvSpPr>
          <p:nvPr>
            <p:ph type="title"/>
          </p:nvPr>
        </p:nvSpPr>
        <p:spPr/>
        <p:txBody>
          <a:bodyPr/>
          <a:lstStyle/>
          <a:p>
            <a:r>
              <a:rPr lang="en-US" dirty="0"/>
              <a:t>How to work with </a:t>
            </a:r>
            <a:r>
              <a:rPr lang="en-US" dirty="0" smtClean="0"/>
              <a:t>NR</a:t>
            </a:r>
            <a:endParaRPr lang="he-IL" dirty="0"/>
          </a:p>
        </p:txBody>
      </p:sp>
      <p:sp>
        <p:nvSpPr>
          <p:cNvPr id="11" name="Content Placeholder 10"/>
          <p:cNvSpPr>
            <a:spLocks noGrp="1"/>
          </p:cNvSpPr>
          <p:nvPr>
            <p:ph idx="1"/>
          </p:nvPr>
        </p:nvSpPr>
        <p:spPr/>
        <p:txBody>
          <a:bodyPr/>
          <a:lstStyle/>
          <a:p>
            <a:pPr marL="0" indent="0">
              <a:buNone/>
            </a:pPr>
            <a:r>
              <a:rPr lang="en-US" dirty="0" smtClean="0"/>
              <a:t>Different Sections of a Rule – </a:t>
            </a:r>
            <a:r>
              <a:rPr lang="en-US" b="1" dirty="0" smtClean="0"/>
              <a:t>Source</a:t>
            </a:r>
          </a:p>
          <a:p>
            <a:endParaRPr lang="en-US" dirty="0"/>
          </a:p>
          <a:p>
            <a:r>
              <a:rPr lang="en-US" dirty="0" smtClean="0"/>
              <a:t>The source can be the MARC, a pre defined PNX filed, a constant text </a:t>
            </a:r>
            <a:r>
              <a:rPr lang="en-US" dirty="0"/>
              <a:t>and Configuration </a:t>
            </a:r>
            <a:r>
              <a:rPr lang="en-US" dirty="0" err="1" smtClean="0"/>
              <a:t>Xpath</a:t>
            </a:r>
            <a:r>
              <a:rPr lang="en-US" dirty="0"/>
              <a:t>.</a:t>
            </a:r>
            <a:endParaRPr lang="en-US" dirty="0" smtClean="0"/>
          </a:p>
          <a:p>
            <a:endParaRPr lang="en-US" dirty="0" smtClean="0"/>
          </a:p>
          <a:p>
            <a:pPr marL="0" indent="0">
              <a:buNone/>
            </a:pPr>
            <a:endParaRPr lang="en-US" dirty="0" smtClean="0"/>
          </a:p>
          <a:p>
            <a:pPr marL="0" indent="0">
              <a:buNone/>
            </a:pPr>
            <a:endParaRPr lang="en-US" dirty="0" smtClean="0"/>
          </a:p>
          <a:p>
            <a:endParaRPr lang="he-IL" dirty="0"/>
          </a:p>
        </p:txBody>
      </p:sp>
    </p:spTree>
    <p:extLst>
      <p:ext uri="{BB962C8B-B14F-4D97-AF65-F5344CB8AC3E}">
        <p14:creationId xmlns:p14="http://schemas.microsoft.com/office/powerpoint/2010/main" val="3796081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22</a:t>
            </a:fld>
            <a:endParaRPr lang="en-US" dirty="0"/>
          </a:p>
        </p:txBody>
      </p:sp>
      <p:sp>
        <p:nvSpPr>
          <p:cNvPr id="3" name="Title 2"/>
          <p:cNvSpPr>
            <a:spLocks noGrp="1"/>
          </p:cNvSpPr>
          <p:nvPr>
            <p:ph type="title"/>
          </p:nvPr>
        </p:nvSpPr>
        <p:spPr/>
        <p:txBody>
          <a:bodyPr/>
          <a:lstStyle/>
          <a:p>
            <a:r>
              <a:rPr lang="en-US" dirty="0"/>
              <a:t>How to work with </a:t>
            </a:r>
            <a:r>
              <a:rPr lang="en-US" dirty="0" smtClean="0"/>
              <a:t>NR</a:t>
            </a:r>
            <a:endParaRPr lang="he-IL" dirty="0"/>
          </a:p>
        </p:txBody>
      </p:sp>
      <p:sp>
        <p:nvSpPr>
          <p:cNvPr id="11" name="Content Placeholder 10"/>
          <p:cNvSpPr>
            <a:spLocks noGrp="1"/>
          </p:cNvSpPr>
          <p:nvPr>
            <p:ph idx="1"/>
          </p:nvPr>
        </p:nvSpPr>
        <p:spPr/>
        <p:txBody>
          <a:bodyPr/>
          <a:lstStyle/>
          <a:p>
            <a:pPr marL="0" indent="0">
              <a:buNone/>
            </a:pPr>
            <a:r>
              <a:rPr lang="en-US" dirty="0" smtClean="0"/>
              <a:t>Different Sections of a Rule – </a:t>
            </a:r>
            <a:r>
              <a:rPr lang="en-US" b="1" dirty="0" smtClean="0"/>
              <a:t>Conditions</a:t>
            </a:r>
          </a:p>
          <a:p>
            <a:pPr marL="0" indent="0">
              <a:buNone/>
            </a:pPr>
            <a:endParaRPr lang="en-US" dirty="0"/>
          </a:p>
          <a:p>
            <a:r>
              <a:rPr lang="en-US" dirty="0" smtClean="0"/>
              <a:t>Conditions logic: True or False</a:t>
            </a:r>
          </a:p>
          <a:p>
            <a:r>
              <a:rPr lang="en-US" dirty="0" smtClean="0"/>
              <a:t>Conditions Relation:</a:t>
            </a:r>
          </a:p>
          <a:p>
            <a:pPr marL="0" indent="0">
              <a:buNone/>
            </a:pPr>
            <a:r>
              <a:rPr lang="en-US" dirty="0"/>
              <a:t>This appears when there are more than one conditions defined. The available values are: </a:t>
            </a:r>
            <a:endParaRPr lang="en-US" dirty="0" smtClean="0"/>
          </a:p>
          <a:p>
            <a:r>
              <a:rPr lang="en-US" sz="2000" b="1" i="1" dirty="0" smtClean="0"/>
              <a:t>AND</a:t>
            </a:r>
            <a:r>
              <a:rPr lang="en-US" dirty="0" smtClean="0"/>
              <a:t> </a:t>
            </a:r>
            <a:r>
              <a:rPr lang="en-US" dirty="0"/>
              <a:t>– Indicates that all conditions must be met for the condition to be true.</a:t>
            </a:r>
          </a:p>
          <a:p>
            <a:r>
              <a:rPr lang="en-US" sz="2000" b="1" i="1" dirty="0" smtClean="0"/>
              <a:t>OR</a:t>
            </a:r>
            <a:r>
              <a:rPr lang="en-US" dirty="0" smtClean="0"/>
              <a:t> </a:t>
            </a:r>
            <a:r>
              <a:rPr lang="en-US" dirty="0"/>
              <a:t>– Indicates that at least one of the conditions must be met for the condition to be true.</a:t>
            </a:r>
          </a:p>
          <a:p>
            <a:endParaRPr lang="en-US" dirty="0" smtClean="0"/>
          </a:p>
          <a:p>
            <a:pPr marL="0" indent="0">
              <a:buNone/>
            </a:pPr>
            <a:endParaRPr lang="en-US" dirty="0" smtClean="0"/>
          </a:p>
          <a:p>
            <a:endParaRPr lang="he-IL" dirty="0"/>
          </a:p>
        </p:txBody>
      </p:sp>
    </p:spTree>
    <p:extLst>
      <p:ext uri="{BB962C8B-B14F-4D97-AF65-F5344CB8AC3E}">
        <p14:creationId xmlns:p14="http://schemas.microsoft.com/office/powerpoint/2010/main" val="113257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23</a:t>
            </a:fld>
            <a:endParaRPr lang="en-US" dirty="0"/>
          </a:p>
        </p:txBody>
      </p:sp>
      <p:sp>
        <p:nvSpPr>
          <p:cNvPr id="3" name="Title 2"/>
          <p:cNvSpPr>
            <a:spLocks noGrp="1"/>
          </p:cNvSpPr>
          <p:nvPr>
            <p:ph type="title"/>
          </p:nvPr>
        </p:nvSpPr>
        <p:spPr/>
        <p:txBody>
          <a:bodyPr/>
          <a:lstStyle/>
          <a:p>
            <a:r>
              <a:rPr lang="en-US" dirty="0"/>
              <a:t>How to work with </a:t>
            </a:r>
            <a:r>
              <a:rPr lang="en-US" dirty="0" smtClean="0"/>
              <a:t>NR</a:t>
            </a:r>
            <a:endParaRPr lang="he-IL" dirty="0"/>
          </a:p>
        </p:txBody>
      </p:sp>
      <p:sp>
        <p:nvSpPr>
          <p:cNvPr id="11" name="Content Placeholder 10"/>
          <p:cNvSpPr>
            <a:spLocks noGrp="1"/>
          </p:cNvSpPr>
          <p:nvPr>
            <p:ph idx="1"/>
          </p:nvPr>
        </p:nvSpPr>
        <p:spPr/>
        <p:txBody>
          <a:bodyPr/>
          <a:lstStyle/>
          <a:p>
            <a:pPr marL="0" indent="0">
              <a:buNone/>
            </a:pPr>
            <a:r>
              <a:rPr lang="en-US" dirty="0" smtClean="0"/>
              <a:t>Different Sections of a Rule – </a:t>
            </a:r>
            <a:r>
              <a:rPr lang="en-US" b="1" dirty="0" smtClean="0"/>
              <a:t>Conditions</a:t>
            </a:r>
          </a:p>
          <a:p>
            <a:pPr marL="0" indent="0">
              <a:buNone/>
            </a:pPr>
            <a:endParaRPr lang="he-IL" dirty="0"/>
          </a:p>
        </p:txBody>
      </p:sp>
      <p:pic>
        <p:nvPicPr>
          <p:cNvPr id="4" name="Picture 3"/>
          <p:cNvPicPr>
            <a:picLocks noChangeAspect="1"/>
          </p:cNvPicPr>
          <p:nvPr/>
        </p:nvPicPr>
        <p:blipFill>
          <a:blip r:embed="rId2"/>
          <a:stretch>
            <a:fillRect/>
          </a:stretch>
        </p:blipFill>
        <p:spPr>
          <a:xfrm>
            <a:off x="72000" y="1635646"/>
            <a:ext cx="9000000" cy="1517057"/>
          </a:xfrm>
          <a:prstGeom prst="rect">
            <a:avLst/>
          </a:prstGeom>
        </p:spPr>
      </p:pic>
    </p:spTree>
    <p:extLst>
      <p:ext uri="{BB962C8B-B14F-4D97-AF65-F5344CB8AC3E}">
        <p14:creationId xmlns:p14="http://schemas.microsoft.com/office/powerpoint/2010/main" val="3003782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24</a:t>
            </a:fld>
            <a:endParaRPr lang="en-US" dirty="0"/>
          </a:p>
        </p:txBody>
      </p:sp>
      <p:sp>
        <p:nvSpPr>
          <p:cNvPr id="3" name="Title 2"/>
          <p:cNvSpPr>
            <a:spLocks noGrp="1"/>
          </p:cNvSpPr>
          <p:nvPr>
            <p:ph type="title"/>
          </p:nvPr>
        </p:nvSpPr>
        <p:spPr/>
        <p:txBody>
          <a:bodyPr/>
          <a:lstStyle/>
          <a:p>
            <a:r>
              <a:rPr lang="en-US" dirty="0"/>
              <a:t>How to work with </a:t>
            </a:r>
            <a:r>
              <a:rPr lang="en-US" dirty="0" smtClean="0"/>
              <a:t>NR</a:t>
            </a:r>
            <a:endParaRPr lang="he-IL" dirty="0"/>
          </a:p>
        </p:txBody>
      </p:sp>
      <p:sp>
        <p:nvSpPr>
          <p:cNvPr id="11" name="Content Placeholder 10"/>
          <p:cNvSpPr>
            <a:spLocks noGrp="1"/>
          </p:cNvSpPr>
          <p:nvPr>
            <p:ph idx="1"/>
          </p:nvPr>
        </p:nvSpPr>
        <p:spPr/>
        <p:txBody>
          <a:bodyPr>
            <a:normAutofit/>
          </a:bodyPr>
          <a:lstStyle/>
          <a:p>
            <a:pPr marL="0" indent="0">
              <a:buNone/>
            </a:pPr>
            <a:r>
              <a:rPr lang="en-US" dirty="0" smtClean="0"/>
              <a:t>Different Sections of a Rule – </a:t>
            </a:r>
            <a:r>
              <a:rPr lang="en-US" b="1" dirty="0"/>
              <a:t>Conditions - Success if</a:t>
            </a:r>
            <a:endParaRPr lang="en-US" sz="1400" dirty="0" smtClean="0"/>
          </a:p>
          <a:p>
            <a:pPr marL="0" indent="0">
              <a:buNone/>
            </a:pPr>
            <a:endParaRPr lang="en-US" sz="1400" dirty="0"/>
          </a:p>
          <a:p>
            <a:r>
              <a:rPr lang="en-US" sz="1800" dirty="0" smtClean="0"/>
              <a:t>Match Any - Using match </a:t>
            </a:r>
            <a:r>
              <a:rPr lang="en-US" sz="1800" dirty="0"/>
              <a:t>any, means that the condition is true for any occurrences of the source field. </a:t>
            </a:r>
            <a:endParaRPr lang="en-US" sz="1800" dirty="0" smtClean="0"/>
          </a:p>
          <a:p>
            <a:endParaRPr lang="en-US" sz="1800" dirty="0" smtClean="0"/>
          </a:p>
          <a:p>
            <a:r>
              <a:rPr lang="en-US" sz="1800" dirty="0"/>
              <a:t>Match all – the condition must be true in all occurrences of the source fields.</a:t>
            </a:r>
            <a:endParaRPr lang="he-IL" sz="1800" dirty="0"/>
          </a:p>
          <a:p>
            <a:endParaRPr lang="he-IL" sz="1800" dirty="0" smtClean="0"/>
          </a:p>
          <a:p>
            <a:r>
              <a:rPr lang="en-US" sz="1800" dirty="0"/>
              <a:t>Match current – the condition is true in the current source field. For example, if there are three source fields, the condition will be checked in the field being worked on. If you want the rule to work based on another subfield in the same field, use match current</a:t>
            </a:r>
            <a:r>
              <a:rPr lang="en-US" sz="1800" dirty="0" smtClean="0"/>
              <a:t>.</a:t>
            </a:r>
          </a:p>
          <a:p>
            <a:endParaRPr lang="en-US" sz="1800" dirty="0"/>
          </a:p>
          <a:p>
            <a:r>
              <a:rPr lang="en-US" sz="1800" dirty="0" smtClean="0"/>
              <a:t>Match Last - In </a:t>
            </a:r>
            <a:r>
              <a:rPr lang="en-US" sz="1800" dirty="0"/>
              <a:t>single </a:t>
            </a:r>
            <a:r>
              <a:rPr lang="en-US" sz="1800" dirty="0" smtClean="0"/>
              <a:t>occurrence </a:t>
            </a:r>
            <a:r>
              <a:rPr lang="en-US" sz="1800" dirty="0"/>
              <a:t>we will use Match Last. indicates that condition is true for the last occurrence of the source field. This is the default</a:t>
            </a:r>
            <a:r>
              <a:rPr lang="en-US" sz="1800" dirty="0" smtClean="0"/>
              <a:t>.</a:t>
            </a:r>
          </a:p>
          <a:p>
            <a:pPr marL="0" indent="0">
              <a:buNone/>
            </a:pPr>
            <a:endParaRPr lang="en-US" sz="1400" dirty="0"/>
          </a:p>
        </p:txBody>
      </p:sp>
    </p:spTree>
    <p:extLst>
      <p:ext uri="{BB962C8B-B14F-4D97-AF65-F5344CB8AC3E}">
        <p14:creationId xmlns:p14="http://schemas.microsoft.com/office/powerpoint/2010/main" val="1586055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25</a:t>
            </a:fld>
            <a:endParaRPr lang="en-US" dirty="0"/>
          </a:p>
        </p:txBody>
      </p:sp>
      <p:sp>
        <p:nvSpPr>
          <p:cNvPr id="3" name="Title 2"/>
          <p:cNvSpPr>
            <a:spLocks noGrp="1"/>
          </p:cNvSpPr>
          <p:nvPr>
            <p:ph type="title"/>
          </p:nvPr>
        </p:nvSpPr>
        <p:spPr/>
        <p:txBody>
          <a:bodyPr/>
          <a:lstStyle/>
          <a:p>
            <a:r>
              <a:rPr lang="en-US" dirty="0"/>
              <a:t>How to work with NR</a:t>
            </a:r>
            <a:endParaRPr lang="he-IL" dirty="0"/>
          </a:p>
        </p:txBody>
      </p:sp>
      <p:sp>
        <p:nvSpPr>
          <p:cNvPr id="4" name="Content Placeholder 3"/>
          <p:cNvSpPr>
            <a:spLocks noGrp="1"/>
          </p:cNvSpPr>
          <p:nvPr>
            <p:ph idx="1"/>
          </p:nvPr>
        </p:nvSpPr>
        <p:spPr>
          <a:xfrm>
            <a:off x="467544" y="752605"/>
            <a:ext cx="7128792" cy="3979385"/>
          </a:xfrm>
        </p:spPr>
        <p:txBody>
          <a:bodyPr>
            <a:normAutofit/>
          </a:bodyPr>
          <a:lstStyle/>
          <a:p>
            <a:pPr marL="0" indent="0">
              <a:buNone/>
            </a:pPr>
            <a:r>
              <a:rPr lang="en-US" dirty="0"/>
              <a:t>Different Sections of a Rule – </a:t>
            </a:r>
            <a:r>
              <a:rPr lang="en-US" b="1" dirty="0"/>
              <a:t>Conditions - Success if</a:t>
            </a:r>
            <a:endParaRPr lang="en-US" sz="1400" dirty="0"/>
          </a:p>
          <a:p>
            <a:pPr marL="0" indent="0">
              <a:buNone/>
            </a:pPr>
            <a:endParaRPr lang="en-US" dirty="0" smtClean="0"/>
          </a:p>
          <a:p>
            <a:pPr marL="0" indent="0">
              <a:buNone/>
            </a:pPr>
            <a:r>
              <a:rPr lang="en-US" dirty="0" smtClean="0"/>
              <a:t/>
            </a:r>
            <a:br>
              <a:rPr lang="en-US" dirty="0" smtClean="0"/>
            </a:br>
            <a:endParaRPr lang="he-IL" dirty="0"/>
          </a:p>
        </p:txBody>
      </p:sp>
      <p:pic>
        <p:nvPicPr>
          <p:cNvPr id="6" name="Picture 5"/>
          <p:cNvPicPr>
            <a:picLocks noChangeAspect="1"/>
          </p:cNvPicPr>
          <p:nvPr/>
        </p:nvPicPr>
        <p:blipFill>
          <a:blip r:embed="rId3"/>
          <a:stretch>
            <a:fillRect/>
          </a:stretch>
        </p:blipFill>
        <p:spPr>
          <a:xfrm>
            <a:off x="457200" y="1275606"/>
            <a:ext cx="2480932" cy="3348000"/>
          </a:xfrm>
          <a:prstGeom prst="rect">
            <a:avLst/>
          </a:prstGeom>
        </p:spPr>
      </p:pic>
    </p:spTree>
    <p:extLst>
      <p:ext uri="{BB962C8B-B14F-4D97-AF65-F5344CB8AC3E}">
        <p14:creationId xmlns:p14="http://schemas.microsoft.com/office/powerpoint/2010/main" val="5831008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26</a:t>
            </a:fld>
            <a:endParaRPr lang="en-US" dirty="0"/>
          </a:p>
        </p:txBody>
      </p:sp>
      <p:sp>
        <p:nvSpPr>
          <p:cNvPr id="3" name="Title 2"/>
          <p:cNvSpPr>
            <a:spLocks noGrp="1"/>
          </p:cNvSpPr>
          <p:nvPr>
            <p:ph type="title"/>
          </p:nvPr>
        </p:nvSpPr>
        <p:spPr/>
        <p:txBody>
          <a:bodyPr/>
          <a:lstStyle/>
          <a:p>
            <a:r>
              <a:rPr lang="en-US" dirty="0"/>
              <a:t>How to work with NR</a:t>
            </a:r>
            <a:endParaRPr lang="he-IL" dirty="0"/>
          </a:p>
        </p:txBody>
      </p:sp>
      <p:sp>
        <p:nvSpPr>
          <p:cNvPr id="4" name="Content Placeholder 3"/>
          <p:cNvSpPr>
            <a:spLocks noGrp="1"/>
          </p:cNvSpPr>
          <p:nvPr>
            <p:ph idx="1"/>
          </p:nvPr>
        </p:nvSpPr>
        <p:spPr>
          <a:xfrm>
            <a:off x="467544" y="752605"/>
            <a:ext cx="7128792" cy="3979385"/>
          </a:xfrm>
        </p:spPr>
        <p:txBody>
          <a:bodyPr>
            <a:normAutofit/>
          </a:bodyPr>
          <a:lstStyle/>
          <a:p>
            <a:pPr marL="0" indent="0">
              <a:buNone/>
            </a:pPr>
            <a:r>
              <a:rPr lang="en-US" dirty="0"/>
              <a:t>Different Sections of a Rule – </a:t>
            </a:r>
            <a:r>
              <a:rPr lang="en-US" b="1" dirty="0"/>
              <a:t>Conditions - Success if</a:t>
            </a:r>
            <a:endParaRPr lang="en-US" sz="1400" dirty="0"/>
          </a:p>
          <a:p>
            <a:pPr marL="0" indent="0">
              <a:buNone/>
            </a:pPr>
            <a:endParaRPr lang="en-US" dirty="0" smtClean="0"/>
          </a:p>
          <a:p>
            <a:pPr marL="0" indent="0">
              <a:buNone/>
            </a:pPr>
            <a:r>
              <a:rPr lang="en-US" dirty="0" smtClean="0"/>
              <a:t/>
            </a:r>
            <a:br>
              <a:rPr lang="en-US" dirty="0" smtClean="0"/>
            </a:br>
            <a:endParaRPr lang="he-IL" dirty="0"/>
          </a:p>
        </p:txBody>
      </p:sp>
      <p:pic>
        <p:nvPicPr>
          <p:cNvPr id="6" name="Picture 5"/>
          <p:cNvPicPr>
            <a:picLocks noChangeAspect="1"/>
          </p:cNvPicPr>
          <p:nvPr/>
        </p:nvPicPr>
        <p:blipFill rotWithShape="1">
          <a:blip r:embed="rId3"/>
          <a:srcRect t="2251"/>
          <a:stretch/>
        </p:blipFill>
        <p:spPr>
          <a:xfrm>
            <a:off x="72000" y="1419622"/>
            <a:ext cx="9000000" cy="3126754"/>
          </a:xfrm>
          <a:prstGeom prst="rect">
            <a:avLst/>
          </a:prstGeom>
        </p:spPr>
      </p:pic>
    </p:spTree>
    <p:extLst>
      <p:ext uri="{BB962C8B-B14F-4D97-AF65-F5344CB8AC3E}">
        <p14:creationId xmlns:p14="http://schemas.microsoft.com/office/powerpoint/2010/main" val="1467367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27</a:t>
            </a:fld>
            <a:endParaRPr lang="en-US" dirty="0"/>
          </a:p>
        </p:txBody>
      </p:sp>
      <p:sp>
        <p:nvSpPr>
          <p:cNvPr id="3" name="Title 2"/>
          <p:cNvSpPr>
            <a:spLocks noGrp="1"/>
          </p:cNvSpPr>
          <p:nvPr>
            <p:ph type="title"/>
          </p:nvPr>
        </p:nvSpPr>
        <p:spPr/>
        <p:txBody>
          <a:bodyPr/>
          <a:lstStyle/>
          <a:p>
            <a:r>
              <a:rPr lang="en-US" dirty="0"/>
              <a:t>How to work with NR</a:t>
            </a:r>
            <a:endParaRPr lang="he-IL" dirty="0"/>
          </a:p>
        </p:txBody>
      </p:sp>
      <p:sp>
        <p:nvSpPr>
          <p:cNvPr id="4" name="Content Placeholder 3"/>
          <p:cNvSpPr>
            <a:spLocks noGrp="1"/>
          </p:cNvSpPr>
          <p:nvPr>
            <p:ph idx="1"/>
          </p:nvPr>
        </p:nvSpPr>
        <p:spPr>
          <a:xfrm>
            <a:off x="467544" y="752605"/>
            <a:ext cx="7128792" cy="3979385"/>
          </a:xfrm>
        </p:spPr>
        <p:txBody>
          <a:bodyPr>
            <a:normAutofit fontScale="92500" lnSpcReduction="10000"/>
          </a:bodyPr>
          <a:lstStyle/>
          <a:p>
            <a:pPr marL="0" indent="0">
              <a:buNone/>
            </a:pPr>
            <a:r>
              <a:rPr lang="en-US" dirty="0"/>
              <a:t>Different Sections of a Rule – </a:t>
            </a:r>
            <a:r>
              <a:rPr lang="en-US" b="1" dirty="0"/>
              <a:t>Conditions - Success if</a:t>
            </a:r>
            <a:endParaRPr lang="en-US" sz="1400" dirty="0"/>
          </a:p>
          <a:p>
            <a:pPr marL="0" indent="0">
              <a:buNone/>
            </a:pPr>
            <a:endParaRPr lang="en-US" sz="1800" dirty="0" smtClean="0"/>
          </a:p>
          <a:p>
            <a:pPr marL="0" indent="0">
              <a:buNone/>
            </a:pPr>
            <a:r>
              <a:rPr lang="en-US" sz="1800" dirty="0" smtClean="0"/>
              <a:t>Match Last: Nothing</a:t>
            </a:r>
          </a:p>
          <a:p>
            <a:pPr marL="0" indent="0">
              <a:buNone/>
            </a:pPr>
            <a:r>
              <a:rPr lang="en-US" sz="1400" dirty="0"/>
              <a:t>Match Last </a:t>
            </a:r>
            <a:r>
              <a:rPr lang="en-US" sz="1400" dirty="0" smtClean="0"/>
              <a:t>-  indicates </a:t>
            </a:r>
            <a:r>
              <a:rPr lang="en-US" sz="1400" dirty="0"/>
              <a:t>that condition is true for the last occurrence of the source field</a:t>
            </a:r>
            <a:r>
              <a:rPr lang="en-US" sz="1400" dirty="0" smtClean="0"/>
              <a:t>. As 852 9 exist on both occurrences of 852, then the condition is not met.</a:t>
            </a:r>
          </a:p>
          <a:p>
            <a:pPr marL="0" indent="0">
              <a:buNone/>
            </a:pPr>
            <a:endParaRPr lang="en-US" sz="1800" dirty="0" smtClean="0"/>
          </a:p>
          <a:p>
            <a:pPr marL="0" indent="0">
              <a:buNone/>
            </a:pPr>
            <a:r>
              <a:rPr lang="en-US" sz="1800" dirty="0" smtClean="0"/>
              <a:t>Match Any: Both first</a:t>
            </a:r>
          </a:p>
          <a:p>
            <a:pPr marL="0" indent="0">
              <a:buNone/>
            </a:pPr>
            <a:r>
              <a:rPr lang="en-US" sz="1400" dirty="0"/>
              <a:t>Using match any, means that the condition is true for any occurrences of the source field. </a:t>
            </a:r>
          </a:p>
          <a:p>
            <a:pPr marL="0" indent="0">
              <a:buNone/>
            </a:pPr>
            <a:r>
              <a:rPr lang="en-US" sz="1400" dirty="0"/>
              <a:t>As 852 9 exist on both occurrences of 852, then the condition is </a:t>
            </a:r>
            <a:r>
              <a:rPr lang="en-US" sz="1400" strike="sngStrike" dirty="0"/>
              <a:t>not</a:t>
            </a:r>
            <a:r>
              <a:rPr lang="en-US" sz="1400" dirty="0"/>
              <a:t> </a:t>
            </a:r>
            <a:r>
              <a:rPr lang="en-US" sz="1400" dirty="0" smtClean="0"/>
              <a:t>met.</a:t>
            </a:r>
            <a:endParaRPr lang="en-US" sz="1400" dirty="0"/>
          </a:p>
          <a:p>
            <a:pPr marL="0" indent="0">
              <a:buNone/>
            </a:pPr>
            <a:endParaRPr lang="en-US" sz="1800" dirty="0" smtClean="0"/>
          </a:p>
          <a:p>
            <a:pPr marL="0" indent="0">
              <a:buNone/>
            </a:pPr>
            <a:r>
              <a:rPr lang="en-US" sz="1800" dirty="0" smtClean="0"/>
              <a:t>Match All: Nothing</a:t>
            </a:r>
          </a:p>
          <a:p>
            <a:pPr marL="0" indent="0">
              <a:buNone/>
            </a:pPr>
            <a:r>
              <a:rPr lang="en-US" sz="1400" dirty="0" smtClean="0"/>
              <a:t>The </a:t>
            </a:r>
            <a:r>
              <a:rPr lang="en-US" sz="1400" dirty="0"/>
              <a:t>condition must be true in all occurrences of the source </a:t>
            </a:r>
            <a:r>
              <a:rPr lang="en-US" sz="1400" dirty="0" smtClean="0"/>
              <a:t>fields, and as the last 852 dose not contain subfield 9, the condition is not met.</a:t>
            </a:r>
          </a:p>
          <a:p>
            <a:pPr marL="0" indent="0">
              <a:buNone/>
            </a:pPr>
            <a:endParaRPr lang="en-US" sz="1800" dirty="0" smtClean="0"/>
          </a:p>
          <a:p>
            <a:pPr marL="0" indent="0">
              <a:buNone/>
            </a:pPr>
            <a:r>
              <a:rPr lang="en-US" sz="1800" dirty="0" smtClean="0"/>
              <a:t>Match Current: Both first </a:t>
            </a:r>
          </a:p>
          <a:p>
            <a:pPr marL="0" indent="0">
              <a:buNone/>
            </a:pPr>
            <a:r>
              <a:rPr lang="en-US" sz="1800" dirty="0"/>
              <a:t>T</a:t>
            </a:r>
            <a:r>
              <a:rPr lang="en-US" sz="1800" dirty="0" smtClean="0"/>
              <a:t>he </a:t>
            </a:r>
            <a:r>
              <a:rPr lang="en-US" sz="1800" dirty="0"/>
              <a:t>condition is true in the current source field. For example, if there are three source fields, the condition will be checked in the field being worked on.</a:t>
            </a:r>
            <a:endParaRPr lang="en-US" sz="1800" dirty="0" smtClean="0"/>
          </a:p>
          <a:p>
            <a:pPr marL="0" indent="0">
              <a:buNone/>
            </a:pPr>
            <a:endParaRPr lang="en-US" sz="1800" dirty="0" smtClean="0"/>
          </a:p>
        </p:txBody>
      </p:sp>
    </p:spTree>
    <p:extLst>
      <p:ext uri="{BB962C8B-B14F-4D97-AF65-F5344CB8AC3E}">
        <p14:creationId xmlns:p14="http://schemas.microsoft.com/office/powerpoint/2010/main" val="82113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28</a:t>
            </a:fld>
            <a:endParaRPr lang="en-US" dirty="0"/>
          </a:p>
        </p:txBody>
      </p:sp>
      <p:sp>
        <p:nvSpPr>
          <p:cNvPr id="3" name="Title 2"/>
          <p:cNvSpPr>
            <a:spLocks noGrp="1"/>
          </p:cNvSpPr>
          <p:nvPr>
            <p:ph type="title"/>
          </p:nvPr>
        </p:nvSpPr>
        <p:spPr/>
        <p:txBody>
          <a:bodyPr/>
          <a:lstStyle/>
          <a:p>
            <a:r>
              <a:rPr lang="en-US" dirty="0"/>
              <a:t>Exercise</a:t>
            </a:r>
            <a:endParaRPr lang="he-IL" dirty="0"/>
          </a:p>
        </p:txBody>
      </p:sp>
      <p:sp>
        <p:nvSpPr>
          <p:cNvPr id="4" name="Content Placeholder 3"/>
          <p:cNvSpPr>
            <a:spLocks noGrp="1"/>
          </p:cNvSpPr>
          <p:nvPr>
            <p:ph idx="1"/>
          </p:nvPr>
        </p:nvSpPr>
        <p:spPr/>
        <p:txBody>
          <a:bodyPr/>
          <a:lstStyle/>
          <a:p>
            <a:endParaRPr lang="he-IL" dirty="0"/>
          </a:p>
        </p:txBody>
      </p:sp>
    </p:spTree>
    <p:extLst>
      <p:ext uri="{BB962C8B-B14F-4D97-AF65-F5344CB8AC3E}">
        <p14:creationId xmlns:p14="http://schemas.microsoft.com/office/powerpoint/2010/main" val="36473426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e-IL" sz="1200" dirty="0" smtClean="0">
                <a:cs typeface="+mn-cs"/>
              </a:rPr>
              <a:t>חלק ב'</a:t>
            </a:r>
            <a:br>
              <a:rPr lang="he-IL" sz="1200" dirty="0" smtClean="0">
                <a:cs typeface="+mn-cs"/>
              </a:rPr>
            </a:br>
            <a:r>
              <a:rPr lang="en-US" sz="1200" dirty="0" smtClean="0">
                <a:cs typeface="+mn-cs"/>
              </a:rPr>
              <a:t>Using Mapping Table</a:t>
            </a:r>
            <a:br>
              <a:rPr lang="en-US" sz="1200" dirty="0" smtClean="0">
                <a:cs typeface="+mn-cs"/>
              </a:rPr>
            </a:br>
            <a:r>
              <a:rPr lang="en-US" sz="1200" dirty="0" smtClean="0">
                <a:cs typeface="+mn-cs"/>
              </a:rPr>
              <a:t>TEST utility</a:t>
            </a:r>
            <a:br>
              <a:rPr lang="en-US" sz="1200" dirty="0" smtClean="0">
                <a:cs typeface="+mn-cs"/>
              </a:rPr>
            </a:br>
            <a:r>
              <a:rPr lang="en-US" sz="1200" dirty="0" smtClean="0">
                <a:cs typeface="+mn-cs"/>
              </a:rPr>
              <a:t>XML</a:t>
            </a:r>
            <a:r>
              <a:rPr lang="he-IL" sz="1200" dirty="0" smtClean="0">
                <a:cs typeface="+mn-cs"/>
              </a:rPr>
              <a:t> </a:t>
            </a:r>
            <a:r>
              <a:rPr lang="en-US" sz="1200" dirty="0" smtClean="0">
                <a:cs typeface="+mn-cs"/>
              </a:rPr>
              <a:t>file</a:t>
            </a:r>
            <a:r>
              <a:rPr lang="he-IL" sz="1200" dirty="0">
                <a:cs typeface="+mn-cs"/>
              </a:rPr>
              <a:t/>
            </a:r>
            <a:br>
              <a:rPr lang="he-IL" sz="1200" dirty="0">
                <a:cs typeface="+mn-cs"/>
              </a:rPr>
            </a:br>
            <a:r>
              <a:rPr lang="en-US" sz="1200" dirty="0" smtClean="0">
                <a:cs typeface="+mn-cs"/>
              </a:rPr>
              <a:t>Rules.xml</a:t>
            </a:r>
            <a:br>
              <a:rPr lang="en-US" sz="1200" dirty="0" smtClean="0">
                <a:cs typeface="+mn-cs"/>
              </a:rPr>
            </a:br>
            <a:r>
              <a:rPr lang="en-US" sz="1200" dirty="0" smtClean="0">
                <a:cs typeface="+mn-cs"/>
              </a:rPr>
              <a:t>Routines</a:t>
            </a:r>
            <a:endParaRPr lang="he-IL" sz="1200" dirty="0">
              <a:cs typeface="+mn-cs"/>
            </a:endParaRPr>
          </a:p>
        </p:txBody>
      </p:sp>
    </p:spTree>
    <p:extLst>
      <p:ext uri="{BB962C8B-B14F-4D97-AF65-F5344CB8AC3E}">
        <p14:creationId xmlns:p14="http://schemas.microsoft.com/office/powerpoint/2010/main" val="3870093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3</a:t>
            </a:fld>
            <a:endParaRPr lang="en-US" dirty="0"/>
          </a:p>
        </p:txBody>
      </p:sp>
      <p:sp>
        <p:nvSpPr>
          <p:cNvPr id="3" name="Title 2"/>
          <p:cNvSpPr>
            <a:spLocks noGrp="1"/>
          </p:cNvSpPr>
          <p:nvPr>
            <p:ph type="title"/>
          </p:nvPr>
        </p:nvSpPr>
        <p:spPr/>
        <p:txBody>
          <a:bodyPr/>
          <a:lstStyle/>
          <a:p>
            <a:pPr algn="r"/>
            <a:r>
              <a:rPr lang="he-IL" dirty="0" smtClean="0">
                <a:cs typeface="+mn-cs"/>
              </a:rPr>
              <a:t>היכרות</a:t>
            </a:r>
            <a:endParaRPr lang="he-IL" dirty="0">
              <a:cs typeface="+mn-cs"/>
            </a:endParaRPr>
          </a:p>
        </p:txBody>
      </p:sp>
      <p:sp>
        <p:nvSpPr>
          <p:cNvPr id="4" name="Content Placeholder 3"/>
          <p:cNvSpPr>
            <a:spLocks noGrp="1"/>
          </p:cNvSpPr>
          <p:nvPr>
            <p:ph idx="1"/>
          </p:nvPr>
        </p:nvSpPr>
        <p:spPr/>
        <p:txBody>
          <a:bodyPr/>
          <a:lstStyle/>
          <a:p>
            <a:pPr algn="r" rtl="1"/>
            <a:r>
              <a:rPr lang="he-IL" dirty="0" smtClean="0"/>
              <a:t>עבודה בפרוייקט דיגיטציה של אונ' הרווארד.</a:t>
            </a:r>
          </a:p>
          <a:p>
            <a:pPr algn="r" rtl="1"/>
            <a:r>
              <a:rPr lang="he-IL" dirty="0" smtClean="0"/>
              <a:t>תפקיד הדרכה בספריית מכון סאלד.</a:t>
            </a:r>
          </a:p>
          <a:p>
            <a:pPr algn="r" rtl="1"/>
            <a:r>
              <a:rPr lang="he-IL" dirty="0" smtClean="0"/>
              <a:t>באקסליבריס מאז 2013.</a:t>
            </a:r>
          </a:p>
          <a:p>
            <a:pPr algn="r" rtl="1"/>
            <a:r>
              <a:rPr lang="en-US" dirty="0" smtClean="0"/>
              <a:t>SFX</a:t>
            </a:r>
            <a:r>
              <a:rPr lang="he-IL" dirty="0" smtClean="0"/>
              <a:t>.</a:t>
            </a:r>
          </a:p>
          <a:p>
            <a:pPr algn="r" rtl="1"/>
            <a:r>
              <a:rPr lang="en-US" dirty="0" smtClean="0"/>
              <a:t>TOTAL – CARE</a:t>
            </a:r>
            <a:r>
              <a:rPr lang="he-IL" dirty="0" smtClean="0"/>
              <a:t>.</a:t>
            </a:r>
            <a:endParaRPr lang="en-US" dirty="0" smtClean="0"/>
          </a:p>
          <a:p>
            <a:pPr algn="r" rtl="1"/>
            <a:r>
              <a:rPr lang="en-US" dirty="0" smtClean="0"/>
              <a:t>Primo</a:t>
            </a:r>
            <a:r>
              <a:rPr lang="he-IL" dirty="0" smtClean="0"/>
              <a:t>.</a:t>
            </a:r>
            <a:endParaRPr lang="en-US" dirty="0" smtClean="0"/>
          </a:p>
          <a:p>
            <a:pPr marL="0" indent="0" algn="r" rtl="1">
              <a:buNone/>
            </a:pPr>
            <a:endParaRPr lang="he-IL" dirty="0"/>
          </a:p>
        </p:txBody>
      </p:sp>
    </p:spTree>
    <p:extLst>
      <p:ext uri="{BB962C8B-B14F-4D97-AF65-F5344CB8AC3E}">
        <p14:creationId xmlns:p14="http://schemas.microsoft.com/office/powerpoint/2010/main" val="5110900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30</a:t>
            </a:fld>
            <a:endParaRPr lang="en-US" dirty="0"/>
          </a:p>
        </p:txBody>
      </p:sp>
      <p:sp>
        <p:nvSpPr>
          <p:cNvPr id="3" name="Title 2"/>
          <p:cNvSpPr>
            <a:spLocks noGrp="1"/>
          </p:cNvSpPr>
          <p:nvPr>
            <p:ph type="title"/>
          </p:nvPr>
        </p:nvSpPr>
        <p:spPr/>
        <p:txBody>
          <a:bodyPr/>
          <a:lstStyle/>
          <a:p>
            <a:r>
              <a:rPr lang="en-US" dirty="0" smtClean="0"/>
              <a:t>Using Mapping Table</a:t>
            </a:r>
            <a:endParaRPr lang="he-IL" dirty="0"/>
          </a:p>
        </p:txBody>
      </p:sp>
      <p:sp>
        <p:nvSpPr>
          <p:cNvPr id="4" name="Content Placeholder 3"/>
          <p:cNvSpPr>
            <a:spLocks noGrp="1"/>
          </p:cNvSpPr>
          <p:nvPr>
            <p:ph idx="1"/>
          </p:nvPr>
        </p:nvSpPr>
        <p:spPr/>
        <p:txBody>
          <a:bodyPr/>
          <a:lstStyle/>
          <a:p>
            <a:r>
              <a:rPr lang="en-US" dirty="0" smtClean="0"/>
              <a:t>For Normalization and Delivery</a:t>
            </a:r>
          </a:p>
          <a:p>
            <a:r>
              <a:rPr lang="en-US" dirty="0"/>
              <a:t>Normalization mapping tables are used during the normalization process to translate multiple values from the </a:t>
            </a:r>
            <a:r>
              <a:rPr lang="en-US" dirty="0" smtClean="0"/>
              <a:t>source </a:t>
            </a:r>
            <a:r>
              <a:rPr lang="en-US" dirty="0"/>
              <a:t>record to multiple values in Primo. </a:t>
            </a:r>
          </a:p>
          <a:p>
            <a:endParaRPr lang="en-US" dirty="0"/>
          </a:p>
          <a:p>
            <a:r>
              <a:rPr lang="en-US" dirty="0"/>
              <a:t>When the original source records go through the normalization process, most of the fields are mapped directly by </a:t>
            </a:r>
            <a:r>
              <a:rPr lang="en-US" dirty="0" smtClean="0"/>
              <a:t>the </a:t>
            </a:r>
            <a:r>
              <a:rPr lang="en-US" dirty="0"/>
              <a:t>normalization rules. However, there are some fields that are sent to the normalization mapping tables first. </a:t>
            </a:r>
            <a:endParaRPr lang="he-IL" dirty="0"/>
          </a:p>
        </p:txBody>
      </p:sp>
    </p:spTree>
    <p:extLst>
      <p:ext uri="{BB962C8B-B14F-4D97-AF65-F5344CB8AC3E}">
        <p14:creationId xmlns:p14="http://schemas.microsoft.com/office/powerpoint/2010/main" val="15771665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31</a:t>
            </a:fld>
            <a:endParaRPr lang="en-US" dirty="0"/>
          </a:p>
        </p:txBody>
      </p:sp>
      <p:sp>
        <p:nvSpPr>
          <p:cNvPr id="3" name="Title 2"/>
          <p:cNvSpPr>
            <a:spLocks noGrp="1"/>
          </p:cNvSpPr>
          <p:nvPr>
            <p:ph type="title"/>
          </p:nvPr>
        </p:nvSpPr>
        <p:spPr/>
        <p:txBody>
          <a:bodyPr/>
          <a:lstStyle/>
          <a:p>
            <a:r>
              <a:rPr lang="en-US" dirty="0" smtClean="0"/>
              <a:t>Using Mapping Table</a:t>
            </a:r>
            <a:endParaRPr lang="he-IL" dirty="0"/>
          </a:p>
        </p:txBody>
      </p:sp>
      <p:sp>
        <p:nvSpPr>
          <p:cNvPr id="4" name="Content Placeholder 3"/>
          <p:cNvSpPr>
            <a:spLocks noGrp="1"/>
          </p:cNvSpPr>
          <p:nvPr>
            <p:ph idx="1"/>
          </p:nvPr>
        </p:nvSpPr>
        <p:spPr/>
        <p:txBody>
          <a:bodyPr>
            <a:normAutofit lnSpcReduction="10000"/>
          </a:bodyPr>
          <a:lstStyle/>
          <a:p>
            <a:r>
              <a:rPr lang="en-US" dirty="0"/>
              <a:t>Some of the normalization mapping tables are used to identify values in the leader, 007 and 008 fields in different </a:t>
            </a:r>
          </a:p>
          <a:p>
            <a:pPr marL="0" indent="0">
              <a:buNone/>
            </a:pPr>
            <a:r>
              <a:rPr lang="en-US" dirty="0" smtClean="0"/>
              <a:t>     forms </a:t>
            </a:r>
            <a:r>
              <a:rPr lang="en-US" dirty="0"/>
              <a:t>of MARC data to determine genre and resource type. </a:t>
            </a:r>
          </a:p>
          <a:p>
            <a:endParaRPr lang="en-US" dirty="0"/>
          </a:p>
          <a:p>
            <a:r>
              <a:rPr lang="en-US" dirty="0"/>
              <a:t>Other mapping tables are used to map institution and library codes so that the full names of the institutions and </a:t>
            </a:r>
          </a:p>
          <a:p>
            <a:pPr marL="0" indent="0">
              <a:buNone/>
            </a:pPr>
            <a:r>
              <a:rPr lang="en-US" dirty="0" smtClean="0"/>
              <a:t>     libraries </a:t>
            </a:r>
            <a:r>
              <a:rPr lang="en-US" dirty="0"/>
              <a:t>can display correctly. </a:t>
            </a:r>
          </a:p>
          <a:p>
            <a:endParaRPr lang="en-US" dirty="0"/>
          </a:p>
          <a:p>
            <a:r>
              <a:rPr lang="en-US" dirty="0"/>
              <a:t>Today we’re going to take a closer look </a:t>
            </a:r>
            <a:r>
              <a:rPr lang="en-US" dirty="0" smtClean="0"/>
              <a:t>at a customized </a:t>
            </a:r>
            <a:r>
              <a:rPr lang="en-US" dirty="0" err="1"/>
              <a:t>CheckStringInMappingTable</a:t>
            </a:r>
            <a:r>
              <a:rPr lang="en-US" dirty="0" smtClean="0"/>
              <a:t> mapping </a:t>
            </a:r>
            <a:r>
              <a:rPr lang="en-US" dirty="0"/>
              <a:t>table, and see how it works. </a:t>
            </a:r>
            <a:endParaRPr lang="he-IL" dirty="0"/>
          </a:p>
        </p:txBody>
      </p:sp>
    </p:spTree>
    <p:extLst>
      <p:ext uri="{BB962C8B-B14F-4D97-AF65-F5344CB8AC3E}">
        <p14:creationId xmlns:p14="http://schemas.microsoft.com/office/powerpoint/2010/main" val="13306380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32</a:t>
            </a:fld>
            <a:endParaRPr lang="en-US" dirty="0"/>
          </a:p>
        </p:txBody>
      </p:sp>
      <p:sp>
        <p:nvSpPr>
          <p:cNvPr id="3" name="Title 2"/>
          <p:cNvSpPr>
            <a:spLocks noGrp="1"/>
          </p:cNvSpPr>
          <p:nvPr>
            <p:ph type="title"/>
          </p:nvPr>
        </p:nvSpPr>
        <p:spPr/>
        <p:txBody>
          <a:bodyPr/>
          <a:lstStyle/>
          <a:p>
            <a:r>
              <a:rPr lang="en-US" dirty="0" smtClean="0"/>
              <a:t>Create a New Code Table</a:t>
            </a:r>
            <a:endParaRPr lang="he-IL" dirty="0"/>
          </a:p>
        </p:txBody>
      </p:sp>
      <p:pic>
        <p:nvPicPr>
          <p:cNvPr id="6" name="Content Placeholder 5"/>
          <p:cNvPicPr>
            <a:picLocks noGrp="1" noChangeAspect="1"/>
          </p:cNvPicPr>
          <p:nvPr>
            <p:ph idx="1"/>
          </p:nvPr>
        </p:nvPicPr>
        <p:blipFill>
          <a:blip r:embed="rId2"/>
          <a:stretch>
            <a:fillRect/>
          </a:stretch>
        </p:blipFill>
        <p:spPr>
          <a:xfrm>
            <a:off x="457200" y="987574"/>
            <a:ext cx="8228012" cy="1109305"/>
          </a:xfrm>
          <a:prstGeom prst="rect">
            <a:avLst/>
          </a:prstGeom>
        </p:spPr>
      </p:pic>
      <p:pic>
        <p:nvPicPr>
          <p:cNvPr id="8" name="Picture 7"/>
          <p:cNvPicPr>
            <a:picLocks noChangeAspect="1"/>
          </p:cNvPicPr>
          <p:nvPr/>
        </p:nvPicPr>
        <p:blipFill>
          <a:blip r:embed="rId3"/>
          <a:stretch>
            <a:fillRect/>
          </a:stretch>
        </p:blipFill>
        <p:spPr>
          <a:xfrm>
            <a:off x="179206" y="2571750"/>
            <a:ext cx="8784000" cy="464081"/>
          </a:xfrm>
          <a:prstGeom prst="rect">
            <a:avLst/>
          </a:prstGeom>
        </p:spPr>
      </p:pic>
    </p:spTree>
    <p:extLst>
      <p:ext uri="{BB962C8B-B14F-4D97-AF65-F5344CB8AC3E}">
        <p14:creationId xmlns:p14="http://schemas.microsoft.com/office/powerpoint/2010/main" val="32691294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33</a:t>
            </a:fld>
            <a:endParaRPr lang="en-US" dirty="0"/>
          </a:p>
        </p:txBody>
      </p:sp>
      <p:sp>
        <p:nvSpPr>
          <p:cNvPr id="3" name="Title 2"/>
          <p:cNvSpPr>
            <a:spLocks noGrp="1"/>
          </p:cNvSpPr>
          <p:nvPr>
            <p:ph type="title"/>
          </p:nvPr>
        </p:nvSpPr>
        <p:spPr/>
        <p:txBody>
          <a:bodyPr/>
          <a:lstStyle/>
          <a:p>
            <a:r>
              <a:rPr lang="en-US" dirty="0" smtClean="0"/>
              <a:t>Mapping Table – source* and target</a:t>
            </a:r>
            <a:endParaRPr lang="he-IL" dirty="0"/>
          </a:p>
        </p:txBody>
      </p:sp>
      <p:pic>
        <p:nvPicPr>
          <p:cNvPr id="6" name="Content Placeholder 5"/>
          <p:cNvPicPr>
            <a:picLocks noGrp="1" noChangeAspect="1"/>
          </p:cNvPicPr>
          <p:nvPr>
            <p:ph idx="1"/>
          </p:nvPr>
        </p:nvPicPr>
        <p:blipFill>
          <a:blip r:embed="rId2"/>
          <a:stretch>
            <a:fillRect/>
          </a:stretch>
        </p:blipFill>
        <p:spPr>
          <a:xfrm>
            <a:off x="468313" y="890117"/>
            <a:ext cx="8228012" cy="3704578"/>
          </a:xfrm>
          <a:prstGeom prst="rect">
            <a:avLst/>
          </a:prstGeom>
        </p:spPr>
      </p:pic>
    </p:spTree>
    <p:extLst>
      <p:ext uri="{BB962C8B-B14F-4D97-AF65-F5344CB8AC3E}">
        <p14:creationId xmlns:p14="http://schemas.microsoft.com/office/powerpoint/2010/main" val="33655232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34</a:t>
            </a:fld>
            <a:endParaRPr lang="en-US" dirty="0"/>
          </a:p>
        </p:txBody>
      </p:sp>
      <p:sp>
        <p:nvSpPr>
          <p:cNvPr id="3" name="Title 2"/>
          <p:cNvSpPr>
            <a:spLocks noGrp="1"/>
          </p:cNvSpPr>
          <p:nvPr>
            <p:ph type="title"/>
          </p:nvPr>
        </p:nvSpPr>
        <p:spPr/>
        <p:txBody>
          <a:bodyPr/>
          <a:lstStyle/>
          <a:p>
            <a:r>
              <a:rPr lang="en-US" dirty="0" smtClean="0"/>
              <a:t>Export and Import</a:t>
            </a:r>
            <a:endParaRPr lang="he-IL" dirty="0"/>
          </a:p>
        </p:txBody>
      </p:sp>
      <p:sp>
        <p:nvSpPr>
          <p:cNvPr id="4" name="Content Placeholder 3"/>
          <p:cNvSpPr>
            <a:spLocks noGrp="1"/>
          </p:cNvSpPr>
          <p:nvPr>
            <p:ph idx="1"/>
          </p:nvPr>
        </p:nvSpPr>
        <p:spPr/>
        <p:txBody>
          <a:bodyPr/>
          <a:lstStyle/>
          <a:p>
            <a:r>
              <a:rPr lang="en-US" dirty="0" smtClean="0"/>
              <a:t>Export to Excel and create new file based on the exported file:</a:t>
            </a:r>
          </a:p>
          <a:p>
            <a:pPr marL="0" indent="0">
              <a:buNone/>
            </a:pPr>
            <a:endParaRPr lang="he-IL" dirty="0"/>
          </a:p>
        </p:txBody>
      </p:sp>
      <p:graphicFrame>
        <p:nvGraphicFramePr>
          <p:cNvPr id="5" name="Table 4"/>
          <p:cNvGraphicFramePr>
            <a:graphicFrameLocks noGrp="1"/>
          </p:cNvGraphicFramePr>
          <p:nvPr>
            <p:extLst>
              <p:ext uri="{D42A27DB-BD31-4B8C-83A1-F6EECF244321}">
                <p14:modId xmlns:p14="http://schemas.microsoft.com/office/powerpoint/2010/main" val="186088724"/>
              </p:ext>
            </p:extLst>
          </p:nvPr>
        </p:nvGraphicFramePr>
        <p:xfrm>
          <a:off x="1409700" y="1635646"/>
          <a:ext cx="6324600" cy="809625"/>
        </p:xfrm>
        <a:graphic>
          <a:graphicData uri="http://schemas.openxmlformats.org/drawingml/2006/table">
            <a:tbl>
              <a:tblPr>
                <a:tableStyleId>{5C22544A-7EE6-4342-B048-85BDC9FD1C3A}</a:tableStyleId>
              </a:tblPr>
              <a:tblGrid>
                <a:gridCol w="608989">
                  <a:extLst>
                    <a:ext uri="{9D8B030D-6E8A-4147-A177-3AD203B41FA5}">
                      <a16:colId xmlns:a16="http://schemas.microsoft.com/office/drawing/2014/main" val="1244037815"/>
                    </a:ext>
                  </a:extLst>
                </a:gridCol>
                <a:gridCol w="1319475">
                  <a:extLst>
                    <a:ext uri="{9D8B030D-6E8A-4147-A177-3AD203B41FA5}">
                      <a16:colId xmlns:a16="http://schemas.microsoft.com/office/drawing/2014/main" val="1488845614"/>
                    </a:ext>
                  </a:extLst>
                </a:gridCol>
                <a:gridCol w="875421">
                  <a:extLst>
                    <a:ext uri="{9D8B030D-6E8A-4147-A177-3AD203B41FA5}">
                      <a16:colId xmlns:a16="http://schemas.microsoft.com/office/drawing/2014/main" val="4031451169"/>
                    </a:ext>
                  </a:extLst>
                </a:gridCol>
                <a:gridCol w="1256039">
                  <a:extLst>
                    <a:ext uri="{9D8B030D-6E8A-4147-A177-3AD203B41FA5}">
                      <a16:colId xmlns:a16="http://schemas.microsoft.com/office/drawing/2014/main" val="944534386"/>
                    </a:ext>
                  </a:extLst>
                </a:gridCol>
                <a:gridCol w="1170400">
                  <a:extLst>
                    <a:ext uri="{9D8B030D-6E8A-4147-A177-3AD203B41FA5}">
                      <a16:colId xmlns:a16="http://schemas.microsoft.com/office/drawing/2014/main" val="1729411587"/>
                    </a:ext>
                  </a:extLst>
                </a:gridCol>
                <a:gridCol w="1094276">
                  <a:extLst>
                    <a:ext uri="{9D8B030D-6E8A-4147-A177-3AD203B41FA5}">
                      <a16:colId xmlns:a16="http://schemas.microsoft.com/office/drawing/2014/main" val="4238113503"/>
                    </a:ext>
                  </a:extLst>
                </a:gridCol>
              </a:tblGrid>
              <a:tr h="161925">
                <a:tc>
                  <a:txBody>
                    <a:bodyPr/>
                    <a:lstStyle/>
                    <a:p>
                      <a:pPr algn="l" fontAlgn="b"/>
                      <a:r>
                        <a:rPr lang="en-US" sz="1000" u="none" strike="noStrike">
                          <a:effectLst/>
                        </a:rPr>
                        <a:t>Enabled</a:t>
                      </a:r>
                      <a:endParaRPr lang="en-US" sz="1000" b="1"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sourceCode1</a:t>
                      </a:r>
                      <a:endParaRPr lang="en-US" sz="1000" b="1"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targetCode</a:t>
                      </a:r>
                      <a:endParaRPr lang="en-US" sz="1000" b="1"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Description</a:t>
                      </a:r>
                      <a:endParaRPr lang="en-US" sz="1000" b="1"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InstallationCode</a:t>
                      </a:r>
                      <a:endParaRPr lang="en-US" sz="1000" b="1"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InstitutionCode</a:t>
                      </a:r>
                      <a:endParaRPr lang="en-US" sz="10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054896920"/>
                  </a:ext>
                </a:extLst>
              </a:tr>
              <a:tr h="161925">
                <a:tc>
                  <a:txBody>
                    <a:bodyPr/>
                    <a:lstStyle/>
                    <a:p>
                      <a:pPr algn="l" fontAlgn="b"/>
                      <a:r>
                        <a:rPr lang="en-US" sz="1000" u="none" strike="noStrike">
                          <a:effectLst/>
                        </a:rPr>
                        <a:t>true</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dirty="0">
                          <a:effectLst/>
                        </a:rPr>
                        <a:t>text</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1000" u="none" strike="noStrike">
                          <a:effectLst/>
                        </a:rPr>
                        <a:t>Primo is FUN</a:t>
                      </a:r>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he-IL" sz="1000" b="0"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CUSTOMER</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TIER1</a:t>
                      </a:r>
                      <a:endParaRPr lang="en-US"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219574469"/>
                  </a:ext>
                </a:extLst>
              </a:tr>
              <a:tr h="161925">
                <a:tc>
                  <a:txBody>
                    <a:bodyPr/>
                    <a:lstStyle/>
                    <a:p>
                      <a:pPr algn="l" fontAlgn="b"/>
                      <a:r>
                        <a:rPr lang="en-US" sz="1000" u="none" strike="noStrike">
                          <a:effectLst/>
                        </a:rPr>
                        <a:t>true</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MELI_PNX</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Meli Seminar</a:t>
                      </a:r>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he-IL" sz="1000" b="0" i="0" u="none" strike="noStrike" dirty="0">
                        <a:effectLst/>
                        <a:latin typeface="Arial" panose="020B0604020202020204" pitchFamily="34" charset="0"/>
                      </a:endParaRPr>
                    </a:p>
                  </a:txBody>
                  <a:tcPr marL="9525" marR="9525" marT="9525" marB="0" anchor="b"/>
                </a:tc>
                <a:tc>
                  <a:txBody>
                    <a:bodyPr/>
                    <a:lstStyle/>
                    <a:p>
                      <a:pPr algn="l" fontAlgn="b"/>
                      <a:r>
                        <a:rPr lang="en-US" sz="1000" u="none" strike="noStrike">
                          <a:effectLst/>
                        </a:rPr>
                        <a:t>CUSTOMER</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TIER1</a:t>
                      </a:r>
                      <a:endParaRPr lang="en-US"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43777996"/>
                  </a:ext>
                </a:extLst>
              </a:tr>
              <a:tr h="161925">
                <a:tc>
                  <a:txBody>
                    <a:bodyPr/>
                    <a:lstStyle/>
                    <a:p>
                      <a:pPr algn="l" fontAlgn="b"/>
                      <a:r>
                        <a:rPr lang="en-US" sz="1000" u="none" strike="noStrike">
                          <a:effectLst/>
                        </a:rPr>
                        <a:t>true</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Lior_PNX</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Lior</a:t>
                      </a:r>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he-IL" sz="1000" b="0"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CUSTOMER</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TIER1</a:t>
                      </a:r>
                      <a:endParaRPr lang="en-US"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354536394"/>
                  </a:ext>
                </a:extLst>
              </a:tr>
              <a:tr h="161925">
                <a:tc>
                  <a:txBody>
                    <a:bodyPr/>
                    <a:lstStyle/>
                    <a:p>
                      <a:pPr algn="l" fontAlgn="b"/>
                      <a:r>
                        <a:rPr lang="en-US" sz="1000" u="none" strike="noStrike">
                          <a:effectLst/>
                        </a:rPr>
                        <a:t>true</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TAU_PNX</a:t>
                      </a:r>
                      <a:endParaRPr lang="en-US" sz="1000" b="0" i="0" u="none" strike="noStrike">
                        <a:effectLst/>
                        <a:latin typeface="Arial" panose="020B0604020202020204" pitchFamily="34" charset="0"/>
                      </a:endParaRPr>
                    </a:p>
                  </a:txBody>
                  <a:tcPr marL="9525" marR="9525" marT="9525" marB="0" anchor="b"/>
                </a:tc>
                <a:tc gridSpan="2">
                  <a:txBody>
                    <a:bodyPr/>
                    <a:lstStyle/>
                    <a:p>
                      <a:pPr algn="l" fontAlgn="b"/>
                      <a:r>
                        <a:rPr lang="en-US" sz="1000" u="none" strike="noStrike">
                          <a:effectLst/>
                        </a:rPr>
                        <a:t>Tel-Aviv University</a:t>
                      </a:r>
                      <a:endParaRPr lang="en-US" sz="1000" b="0" i="0" u="none" strike="noStrike">
                        <a:effectLst/>
                        <a:latin typeface="Arial" panose="020B0604020202020204" pitchFamily="34" charset="0"/>
                      </a:endParaRPr>
                    </a:p>
                  </a:txBody>
                  <a:tcPr marL="9525" marR="9525" marT="9525" marB="0" anchor="b"/>
                </a:tc>
                <a:tc hMerge="1">
                  <a:txBody>
                    <a:bodyPr/>
                    <a:lstStyle/>
                    <a:p>
                      <a:pPr rtl="1"/>
                      <a:endParaRPr lang="he-IL"/>
                    </a:p>
                  </a:txBody>
                  <a:tcPr/>
                </a:tc>
                <a:tc>
                  <a:txBody>
                    <a:bodyPr/>
                    <a:lstStyle/>
                    <a:p>
                      <a:pPr algn="l" fontAlgn="b"/>
                      <a:r>
                        <a:rPr lang="en-US" sz="1000" u="none" strike="noStrike">
                          <a:effectLst/>
                        </a:rPr>
                        <a:t>CUSTOMER</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dirty="0">
                          <a:effectLst/>
                        </a:rPr>
                        <a:t>TIER1</a:t>
                      </a:r>
                      <a:endParaRPr lang="en-US" sz="1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3385608733"/>
                  </a:ext>
                </a:extLst>
              </a:tr>
            </a:tbl>
          </a:graphicData>
        </a:graphic>
      </p:graphicFrame>
    </p:spTree>
    <p:extLst>
      <p:ext uri="{BB962C8B-B14F-4D97-AF65-F5344CB8AC3E}">
        <p14:creationId xmlns:p14="http://schemas.microsoft.com/office/powerpoint/2010/main" val="39445899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35</a:t>
            </a:fld>
            <a:endParaRPr lang="en-US" dirty="0"/>
          </a:p>
        </p:txBody>
      </p:sp>
      <p:sp>
        <p:nvSpPr>
          <p:cNvPr id="3" name="Title 2"/>
          <p:cNvSpPr>
            <a:spLocks noGrp="1"/>
          </p:cNvSpPr>
          <p:nvPr>
            <p:ph type="title"/>
          </p:nvPr>
        </p:nvSpPr>
        <p:spPr/>
        <p:txBody>
          <a:bodyPr/>
          <a:lstStyle/>
          <a:p>
            <a:r>
              <a:rPr lang="en-US" dirty="0" smtClean="0"/>
              <a:t>Creating a Rule to that is using the MT</a:t>
            </a:r>
            <a:endParaRPr lang="he-IL" dirty="0"/>
          </a:p>
        </p:txBody>
      </p:sp>
      <p:sp>
        <p:nvSpPr>
          <p:cNvPr id="4" name="Content Placeholder 3"/>
          <p:cNvSpPr>
            <a:spLocks noGrp="1"/>
          </p:cNvSpPr>
          <p:nvPr>
            <p:ph idx="1"/>
          </p:nvPr>
        </p:nvSpPr>
        <p:spPr/>
        <p:txBody>
          <a:bodyPr/>
          <a:lstStyle/>
          <a:p>
            <a:r>
              <a:rPr lang="en-US" dirty="0" smtClean="0"/>
              <a:t>Source and Rule:</a:t>
            </a:r>
          </a:p>
          <a:p>
            <a:pPr marL="0" indent="0">
              <a:buNone/>
            </a:pPr>
            <a:endParaRPr lang="he-IL" dirty="0"/>
          </a:p>
        </p:txBody>
      </p:sp>
      <p:pic>
        <p:nvPicPr>
          <p:cNvPr id="5" name="Picture 4"/>
          <p:cNvPicPr>
            <a:picLocks noChangeAspect="1"/>
          </p:cNvPicPr>
          <p:nvPr/>
        </p:nvPicPr>
        <p:blipFill>
          <a:blip r:embed="rId2"/>
          <a:stretch>
            <a:fillRect/>
          </a:stretch>
        </p:blipFill>
        <p:spPr>
          <a:xfrm>
            <a:off x="683568" y="1275620"/>
            <a:ext cx="2880000" cy="1807320"/>
          </a:xfrm>
          <a:prstGeom prst="rect">
            <a:avLst/>
          </a:prstGeom>
        </p:spPr>
      </p:pic>
      <p:pic>
        <p:nvPicPr>
          <p:cNvPr id="6" name="Picture 5"/>
          <p:cNvPicPr>
            <a:picLocks noChangeAspect="1"/>
          </p:cNvPicPr>
          <p:nvPr/>
        </p:nvPicPr>
        <p:blipFill>
          <a:blip r:embed="rId3"/>
          <a:stretch>
            <a:fillRect/>
          </a:stretch>
        </p:blipFill>
        <p:spPr>
          <a:xfrm>
            <a:off x="472337" y="3044450"/>
            <a:ext cx="7200000" cy="1750820"/>
          </a:xfrm>
          <a:prstGeom prst="rect">
            <a:avLst/>
          </a:prstGeom>
        </p:spPr>
      </p:pic>
    </p:spTree>
    <p:extLst>
      <p:ext uri="{BB962C8B-B14F-4D97-AF65-F5344CB8AC3E}">
        <p14:creationId xmlns:p14="http://schemas.microsoft.com/office/powerpoint/2010/main" val="31703567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36</a:t>
            </a:fld>
            <a:endParaRPr lang="en-US" dirty="0"/>
          </a:p>
        </p:txBody>
      </p:sp>
      <p:sp>
        <p:nvSpPr>
          <p:cNvPr id="3" name="Title 2"/>
          <p:cNvSpPr>
            <a:spLocks noGrp="1"/>
          </p:cNvSpPr>
          <p:nvPr>
            <p:ph type="title"/>
          </p:nvPr>
        </p:nvSpPr>
        <p:spPr/>
        <p:txBody>
          <a:bodyPr/>
          <a:lstStyle/>
          <a:p>
            <a:r>
              <a:rPr lang="en-US" dirty="0"/>
              <a:t>Creating a Rule to that is using the MT</a:t>
            </a:r>
            <a:endParaRPr lang="he-IL" dirty="0"/>
          </a:p>
        </p:txBody>
      </p:sp>
      <p:sp>
        <p:nvSpPr>
          <p:cNvPr id="4" name="Content Placeholder 3"/>
          <p:cNvSpPr>
            <a:spLocks noGrp="1"/>
          </p:cNvSpPr>
          <p:nvPr>
            <p:ph idx="1"/>
          </p:nvPr>
        </p:nvSpPr>
        <p:spPr/>
        <p:txBody>
          <a:bodyPr/>
          <a:lstStyle/>
          <a:p>
            <a:r>
              <a:rPr lang="en-US" dirty="0" smtClean="0"/>
              <a:t>Save the Rule</a:t>
            </a:r>
          </a:p>
          <a:p>
            <a:r>
              <a:rPr lang="en-US" dirty="0" smtClean="0"/>
              <a:t>Deploy the set</a:t>
            </a:r>
          </a:p>
          <a:p>
            <a:r>
              <a:rPr lang="en-US" dirty="0" smtClean="0"/>
              <a:t>Save and deploy the Mapping table.</a:t>
            </a:r>
          </a:p>
          <a:p>
            <a:r>
              <a:rPr lang="en-US" dirty="0" smtClean="0"/>
              <a:t>Test the set:</a:t>
            </a:r>
          </a:p>
          <a:p>
            <a:r>
              <a:rPr lang="en-US" dirty="0" smtClean="0"/>
              <a:t>Outcome:</a:t>
            </a:r>
          </a:p>
          <a:p>
            <a:pPr marL="0" indent="0">
              <a:buNone/>
            </a:pPr>
            <a:endParaRPr lang="he-IL" dirty="0"/>
          </a:p>
        </p:txBody>
      </p:sp>
      <p:pic>
        <p:nvPicPr>
          <p:cNvPr id="6" name="Picture 5"/>
          <p:cNvPicPr>
            <a:picLocks noChangeAspect="1"/>
          </p:cNvPicPr>
          <p:nvPr/>
        </p:nvPicPr>
        <p:blipFill>
          <a:blip r:embed="rId2"/>
          <a:stretch>
            <a:fillRect/>
          </a:stretch>
        </p:blipFill>
        <p:spPr>
          <a:xfrm>
            <a:off x="611560" y="2715766"/>
            <a:ext cx="3048000" cy="809625"/>
          </a:xfrm>
          <a:prstGeom prst="rect">
            <a:avLst/>
          </a:prstGeom>
        </p:spPr>
      </p:pic>
      <p:pic>
        <p:nvPicPr>
          <p:cNvPr id="7" name="Picture 6"/>
          <p:cNvPicPr>
            <a:picLocks noChangeAspect="1"/>
          </p:cNvPicPr>
          <p:nvPr/>
        </p:nvPicPr>
        <p:blipFill>
          <a:blip r:embed="rId3"/>
          <a:stretch>
            <a:fillRect/>
          </a:stretch>
        </p:blipFill>
        <p:spPr>
          <a:xfrm>
            <a:off x="3850161" y="2610991"/>
            <a:ext cx="4676775" cy="1828800"/>
          </a:xfrm>
          <a:prstGeom prst="rect">
            <a:avLst/>
          </a:prstGeom>
        </p:spPr>
      </p:pic>
    </p:spTree>
    <p:extLst>
      <p:ext uri="{BB962C8B-B14F-4D97-AF65-F5344CB8AC3E}">
        <p14:creationId xmlns:p14="http://schemas.microsoft.com/office/powerpoint/2010/main" val="42729438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37</a:t>
            </a:fld>
            <a:endParaRPr lang="en-US" dirty="0"/>
          </a:p>
        </p:txBody>
      </p:sp>
      <p:sp>
        <p:nvSpPr>
          <p:cNvPr id="3" name="Title 2"/>
          <p:cNvSpPr>
            <a:spLocks noGrp="1"/>
          </p:cNvSpPr>
          <p:nvPr>
            <p:ph type="title"/>
          </p:nvPr>
        </p:nvSpPr>
        <p:spPr/>
        <p:txBody>
          <a:bodyPr/>
          <a:lstStyle/>
          <a:p>
            <a:r>
              <a:rPr lang="en-US" dirty="0" smtClean="0"/>
              <a:t>Another look on the process</a:t>
            </a:r>
            <a:endParaRPr lang="he-IL" dirty="0"/>
          </a:p>
        </p:txBody>
      </p:sp>
      <p:pic>
        <p:nvPicPr>
          <p:cNvPr id="5" name="Content Placeholder 4"/>
          <p:cNvPicPr>
            <a:picLocks noGrp="1" noChangeAspect="1"/>
          </p:cNvPicPr>
          <p:nvPr>
            <p:ph idx="1"/>
          </p:nvPr>
        </p:nvPicPr>
        <p:blipFill>
          <a:blip r:embed="rId2"/>
          <a:stretch>
            <a:fillRect/>
          </a:stretch>
        </p:blipFill>
        <p:spPr>
          <a:xfrm>
            <a:off x="3851920" y="987574"/>
            <a:ext cx="4676775" cy="1828800"/>
          </a:xfrm>
          <a:prstGeom prst="rect">
            <a:avLst/>
          </a:prstGeom>
        </p:spPr>
      </p:pic>
      <p:pic>
        <p:nvPicPr>
          <p:cNvPr id="6" name="Picture 5"/>
          <p:cNvPicPr>
            <a:picLocks noChangeAspect="1"/>
          </p:cNvPicPr>
          <p:nvPr/>
        </p:nvPicPr>
        <p:blipFill>
          <a:blip r:embed="rId3"/>
          <a:stretch>
            <a:fillRect/>
          </a:stretch>
        </p:blipFill>
        <p:spPr>
          <a:xfrm>
            <a:off x="251520" y="1011728"/>
            <a:ext cx="2880000" cy="1807320"/>
          </a:xfrm>
          <a:prstGeom prst="rect">
            <a:avLst/>
          </a:prstGeom>
        </p:spPr>
      </p:pic>
      <p:pic>
        <p:nvPicPr>
          <p:cNvPr id="7" name="Picture 6"/>
          <p:cNvPicPr>
            <a:picLocks noChangeAspect="1"/>
          </p:cNvPicPr>
          <p:nvPr/>
        </p:nvPicPr>
        <p:blipFill>
          <a:blip r:embed="rId4"/>
          <a:stretch>
            <a:fillRect/>
          </a:stretch>
        </p:blipFill>
        <p:spPr>
          <a:xfrm>
            <a:off x="395536" y="2859782"/>
            <a:ext cx="7200000" cy="1750820"/>
          </a:xfrm>
          <a:prstGeom prst="rect">
            <a:avLst/>
          </a:prstGeom>
        </p:spPr>
      </p:pic>
      <p:pic>
        <p:nvPicPr>
          <p:cNvPr id="8" name="Picture 7"/>
          <p:cNvPicPr>
            <a:picLocks noChangeAspect="1"/>
          </p:cNvPicPr>
          <p:nvPr/>
        </p:nvPicPr>
        <p:blipFill>
          <a:blip r:embed="rId5"/>
          <a:stretch>
            <a:fillRect/>
          </a:stretch>
        </p:blipFill>
        <p:spPr>
          <a:xfrm>
            <a:off x="5460911" y="3291830"/>
            <a:ext cx="3048000" cy="809625"/>
          </a:xfrm>
          <a:prstGeom prst="rect">
            <a:avLst/>
          </a:prstGeom>
        </p:spPr>
      </p:pic>
    </p:spTree>
    <p:extLst>
      <p:ext uri="{BB962C8B-B14F-4D97-AF65-F5344CB8AC3E}">
        <p14:creationId xmlns:p14="http://schemas.microsoft.com/office/powerpoint/2010/main" val="4624828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38</a:t>
            </a:fld>
            <a:endParaRPr lang="en-US" dirty="0"/>
          </a:p>
        </p:txBody>
      </p:sp>
      <p:sp>
        <p:nvSpPr>
          <p:cNvPr id="3" name="Title 2"/>
          <p:cNvSpPr>
            <a:spLocks noGrp="1"/>
          </p:cNvSpPr>
          <p:nvPr>
            <p:ph type="title"/>
          </p:nvPr>
        </p:nvSpPr>
        <p:spPr/>
        <p:txBody>
          <a:bodyPr/>
          <a:lstStyle/>
          <a:p>
            <a:r>
              <a:rPr lang="en-US" dirty="0" smtClean="0"/>
              <a:t>How to use Template URL</a:t>
            </a:r>
            <a:endParaRPr lang="he-IL" dirty="0"/>
          </a:p>
        </p:txBody>
      </p:sp>
      <p:sp>
        <p:nvSpPr>
          <p:cNvPr id="4" name="Content Placeholder 3"/>
          <p:cNvSpPr>
            <a:spLocks noGrp="1"/>
          </p:cNvSpPr>
          <p:nvPr>
            <p:ph idx="1"/>
          </p:nvPr>
        </p:nvSpPr>
        <p:spPr/>
        <p:txBody>
          <a:bodyPr/>
          <a:lstStyle/>
          <a:p>
            <a:r>
              <a:rPr lang="en-US" dirty="0" smtClean="0"/>
              <a:t>From the Links section</a:t>
            </a:r>
          </a:p>
          <a:p>
            <a:r>
              <a:rPr lang="en-US" dirty="0" smtClean="0"/>
              <a:t>Inspect your URL in the source</a:t>
            </a:r>
          </a:p>
          <a:p>
            <a:r>
              <a:rPr lang="en-US" dirty="0" smtClean="0"/>
              <a:t>Is the URL needs to use a placeholder for a variable?</a:t>
            </a:r>
            <a:endParaRPr lang="he-IL" dirty="0"/>
          </a:p>
        </p:txBody>
      </p:sp>
    </p:spTree>
    <p:extLst>
      <p:ext uri="{BB962C8B-B14F-4D97-AF65-F5344CB8AC3E}">
        <p14:creationId xmlns:p14="http://schemas.microsoft.com/office/powerpoint/2010/main" val="22775580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39</a:t>
            </a:fld>
            <a:endParaRPr lang="en-US" dirty="0"/>
          </a:p>
        </p:txBody>
      </p:sp>
      <p:sp>
        <p:nvSpPr>
          <p:cNvPr id="3" name="Title 2"/>
          <p:cNvSpPr>
            <a:spLocks noGrp="1"/>
          </p:cNvSpPr>
          <p:nvPr>
            <p:ph type="title"/>
          </p:nvPr>
        </p:nvSpPr>
        <p:spPr/>
        <p:txBody>
          <a:bodyPr/>
          <a:lstStyle/>
          <a:p>
            <a:r>
              <a:rPr lang="en-US" dirty="0"/>
              <a:t>How to use Template URL</a:t>
            </a:r>
            <a:endParaRPr lang="he-IL" dirty="0"/>
          </a:p>
        </p:txBody>
      </p:sp>
      <p:sp>
        <p:nvSpPr>
          <p:cNvPr id="4" name="Content Placeholder 3"/>
          <p:cNvSpPr>
            <a:spLocks noGrp="1"/>
          </p:cNvSpPr>
          <p:nvPr>
            <p:ph idx="1"/>
          </p:nvPr>
        </p:nvSpPr>
        <p:spPr/>
        <p:txBody>
          <a:bodyPr/>
          <a:lstStyle/>
          <a:p>
            <a:r>
              <a:rPr lang="en-US" dirty="0" smtClean="0"/>
              <a:t>Source:</a:t>
            </a:r>
            <a:endParaRPr lang="en-US" dirty="0"/>
          </a:p>
          <a:p>
            <a:pPr marL="0" indent="0">
              <a:buNone/>
            </a:pPr>
            <a:r>
              <a:rPr lang="en-US" dirty="0"/>
              <a:t>&lt;</a:t>
            </a:r>
            <a:r>
              <a:rPr lang="en-US" dirty="0" err="1"/>
              <a:t>datafield</a:t>
            </a:r>
            <a:r>
              <a:rPr lang="en-US" dirty="0"/>
              <a:t> tag="336" ind1=" " ind2=" </a:t>
            </a:r>
            <a:r>
              <a:rPr lang="en-US" dirty="0" smtClean="0"/>
              <a:t>"&gt;</a:t>
            </a:r>
          </a:p>
          <a:p>
            <a:pPr marL="0" indent="0">
              <a:buNone/>
            </a:pPr>
            <a:r>
              <a:rPr lang="en-US" dirty="0" smtClean="0"/>
              <a:t>&lt;</a:t>
            </a:r>
            <a:r>
              <a:rPr lang="en-US" dirty="0"/>
              <a:t>subfield code="a</a:t>
            </a:r>
            <a:r>
              <a:rPr lang="en-US" dirty="0" smtClean="0"/>
              <a:t>"&gt;</a:t>
            </a:r>
            <a:r>
              <a:rPr lang="en-US" dirty="0" smtClean="0">
                <a:solidFill>
                  <a:schemeClr val="accent1">
                    <a:lumMod val="60000"/>
                    <a:lumOff val="40000"/>
                  </a:schemeClr>
                </a:solidFill>
              </a:rPr>
              <a:t>https</a:t>
            </a:r>
            <a:r>
              <a:rPr lang="en-US" dirty="0">
                <a:solidFill>
                  <a:schemeClr val="accent1">
                    <a:lumMod val="60000"/>
                    <a:lumOff val="40000"/>
                  </a:schemeClr>
                </a:solidFill>
              </a:rPr>
              <a:t>://repositorio-aberto.up.pt/handle</a:t>
            </a:r>
            <a:r>
              <a:rPr lang="en-US" dirty="0" smtClean="0">
                <a:solidFill>
                  <a:schemeClr val="accent1">
                    <a:lumMod val="60000"/>
                    <a:lumOff val="40000"/>
                  </a:schemeClr>
                </a:solidFill>
              </a:rPr>
              <a:t>/</a:t>
            </a:r>
          </a:p>
          <a:p>
            <a:pPr marL="0" indent="0">
              <a:buNone/>
            </a:pPr>
            <a:r>
              <a:rPr lang="en-US" dirty="0" smtClean="0"/>
              <a:t>&lt;/</a:t>
            </a:r>
            <a:r>
              <a:rPr lang="en-US" dirty="0"/>
              <a:t>subfield</a:t>
            </a:r>
            <a:r>
              <a:rPr lang="en-US" dirty="0" smtClean="0"/>
              <a:t>&gt;</a:t>
            </a:r>
            <a:endParaRPr lang="en-US" dirty="0"/>
          </a:p>
          <a:p>
            <a:pPr marL="0" indent="0">
              <a:buNone/>
            </a:pPr>
            <a:r>
              <a:rPr lang="en-US" dirty="0" smtClean="0"/>
              <a:t>&lt;</a:t>
            </a:r>
            <a:r>
              <a:rPr lang="en-US" dirty="0"/>
              <a:t>subfield code="b"&gt;</a:t>
            </a:r>
            <a:r>
              <a:rPr lang="en-US" dirty="0">
                <a:solidFill>
                  <a:schemeClr val="accent1">
                    <a:lumMod val="60000"/>
                    <a:lumOff val="40000"/>
                  </a:schemeClr>
                </a:solidFill>
              </a:rPr>
              <a:t>10216</a:t>
            </a:r>
            <a:r>
              <a:rPr lang="en-US" dirty="0"/>
              <a:t>&lt;/subfield</a:t>
            </a:r>
            <a:r>
              <a:rPr lang="en-US" dirty="0" smtClean="0"/>
              <a:t>&gt;</a:t>
            </a:r>
          </a:p>
          <a:p>
            <a:pPr marL="0" indent="0">
              <a:buNone/>
            </a:pPr>
            <a:endParaRPr lang="en-US" dirty="0" smtClean="0"/>
          </a:p>
          <a:p>
            <a:pPr marL="0" indent="0">
              <a:buNone/>
            </a:pPr>
            <a:r>
              <a:rPr lang="en-US" dirty="0" smtClean="0"/>
              <a:t>&lt;/</a:t>
            </a:r>
            <a:r>
              <a:rPr lang="en-US" dirty="0" err="1"/>
              <a:t>datafield</a:t>
            </a:r>
            <a:r>
              <a:rPr lang="en-US" dirty="0" smtClean="0"/>
              <a:t>&gt;</a:t>
            </a:r>
          </a:p>
          <a:p>
            <a:pPr marL="0" indent="0">
              <a:buNone/>
            </a:pPr>
            <a:r>
              <a:rPr lang="en-US" dirty="0" smtClean="0"/>
              <a:t>&lt;</a:t>
            </a:r>
            <a:r>
              <a:rPr lang="en-US" dirty="0" err="1"/>
              <a:t>datafield</a:t>
            </a:r>
            <a:r>
              <a:rPr lang="en-US" dirty="0"/>
              <a:t> tag="400" ind1=" " ind2=" </a:t>
            </a:r>
            <a:r>
              <a:rPr lang="en-US" dirty="0" smtClean="0"/>
              <a:t>"&gt;</a:t>
            </a:r>
          </a:p>
          <a:p>
            <a:pPr marL="0" indent="0">
              <a:buNone/>
            </a:pPr>
            <a:r>
              <a:rPr lang="en-US" dirty="0" smtClean="0"/>
              <a:t>&lt;</a:t>
            </a:r>
            <a:r>
              <a:rPr lang="en-US" dirty="0"/>
              <a:t>subfield code="a"&gt;</a:t>
            </a:r>
            <a:r>
              <a:rPr lang="en-US" dirty="0">
                <a:solidFill>
                  <a:schemeClr val="accent1">
                    <a:lumMod val="60000"/>
                    <a:lumOff val="40000"/>
                  </a:schemeClr>
                </a:solidFill>
              </a:rPr>
              <a:t>16786</a:t>
            </a:r>
            <a:r>
              <a:rPr lang="en-US" dirty="0"/>
              <a:t>&lt;/subfield</a:t>
            </a:r>
            <a:r>
              <a:rPr lang="en-US" dirty="0" smtClean="0"/>
              <a:t>&gt;</a:t>
            </a:r>
          </a:p>
          <a:p>
            <a:pPr marL="0" indent="0">
              <a:buNone/>
            </a:pPr>
            <a:r>
              <a:rPr lang="en-US" dirty="0" smtClean="0"/>
              <a:t>&lt;/</a:t>
            </a:r>
            <a:r>
              <a:rPr lang="en-US" dirty="0" err="1"/>
              <a:t>datafield</a:t>
            </a:r>
            <a:r>
              <a:rPr lang="en-US" dirty="0"/>
              <a:t>&gt;</a:t>
            </a:r>
            <a:endParaRPr lang="he-IL" dirty="0">
              <a:solidFill>
                <a:schemeClr val="accent1">
                  <a:lumMod val="60000"/>
                  <a:lumOff val="40000"/>
                </a:schemeClr>
              </a:solidFill>
            </a:endParaRPr>
          </a:p>
        </p:txBody>
      </p:sp>
    </p:spTree>
    <p:extLst>
      <p:ext uri="{BB962C8B-B14F-4D97-AF65-F5344CB8AC3E}">
        <p14:creationId xmlns:p14="http://schemas.microsoft.com/office/powerpoint/2010/main" val="3752170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e-IL" sz="1400" dirty="0" smtClean="0">
                <a:cs typeface="+mn-cs"/>
              </a:rPr>
              <a:t>חלק א'</a:t>
            </a:r>
            <a:r>
              <a:rPr lang="he-IL" dirty="0" smtClean="0">
                <a:cs typeface="+mn-cs"/>
              </a:rPr>
              <a:t/>
            </a:r>
            <a:br>
              <a:rPr lang="he-IL" dirty="0" smtClean="0">
                <a:cs typeface="+mn-cs"/>
              </a:rPr>
            </a:br>
            <a:r>
              <a:rPr lang="he-IL" sz="1100" dirty="0" smtClean="0">
                <a:cs typeface="+mn-cs"/>
              </a:rPr>
              <a:t>משאבי מידע</a:t>
            </a:r>
            <a:r>
              <a:rPr lang="en-US" sz="1100" dirty="0" smtClean="0">
                <a:cs typeface="+mn-cs"/>
              </a:rPr>
              <a:t/>
            </a:r>
            <a:br>
              <a:rPr lang="en-US" sz="1100" dirty="0" smtClean="0">
                <a:cs typeface="+mn-cs"/>
              </a:rPr>
            </a:br>
            <a:r>
              <a:rPr lang="en-US" sz="1100" dirty="0" smtClean="0">
                <a:cs typeface="+mn-cs"/>
              </a:rPr>
              <a:t>PNX</a:t>
            </a:r>
            <a:br>
              <a:rPr lang="en-US" sz="1100" dirty="0" smtClean="0">
                <a:cs typeface="+mn-cs"/>
              </a:rPr>
            </a:br>
            <a:r>
              <a:rPr lang="en-US" sz="1100" dirty="0" smtClean="0"/>
              <a:t>The </a:t>
            </a:r>
            <a:r>
              <a:rPr lang="en-US" sz="1100" dirty="0"/>
              <a:t>Core </a:t>
            </a:r>
            <a:r>
              <a:rPr lang="en-US" sz="1100" dirty="0" smtClean="0"/>
              <a:t>functionality </a:t>
            </a:r>
            <a:r>
              <a:rPr lang="en-US" sz="1100" dirty="0"/>
              <a:t>and the Magic of Primo</a:t>
            </a:r>
            <a:r>
              <a:rPr lang="en-US" sz="1100" dirty="0" smtClean="0">
                <a:cs typeface="+mn-cs"/>
              </a:rPr>
              <a:t> </a:t>
            </a:r>
            <a:br>
              <a:rPr lang="en-US" sz="1100" dirty="0" smtClean="0">
                <a:cs typeface="+mn-cs"/>
              </a:rPr>
            </a:br>
            <a:r>
              <a:rPr lang="en-US" sz="1100" dirty="0" smtClean="0">
                <a:cs typeface="+mn-cs"/>
              </a:rPr>
              <a:t>How to work with NR</a:t>
            </a:r>
            <a:br>
              <a:rPr lang="en-US" sz="1100" dirty="0" smtClean="0">
                <a:cs typeface="+mn-cs"/>
              </a:rPr>
            </a:br>
            <a:r>
              <a:rPr lang="en-US" sz="1100" dirty="0" smtClean="0">
                <a:cs typeface="+mn-cs"/>
              </a:rPr>
              <a:t>Structure of a Rule, and relation between rules</a:t>
            </a:r>
            <a:endParaRPr lang="he-IL" sz="1100" dirty="0">
              <a:cs typeface="+mn-cs"/>
            </a:endParaRPr>
          </a:p>
        </p:txBody>
      </p:sp>
    </p:spTree>
    <p:extLst>
      <p:ext uri="{BB962C8B-B14F-4D97-AF65-F5344CB8AC3E}">
        <p14:creationId xmlns:p14="http://schemas.microsoft.com/office/powerpoint/2010/main" val="16690649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40</a:t>
            </a:fld>
            <a:endParaRPr lang="en-US" dirty="0"/>
          </a:p>
        </p:txBody>
      </p:sp>
      <p:sp>
        <p:nvSpPr>
          <p:cNvPr id="3" name="Title 2"/>
          <p:cNvSpPr>
            <a:spLocks noGrp="1"/>
          </p:cNvSpPr>
          <p:nvPr>
            <p:ph type="title"/>
          </p:nvPr>
        </p:nvSpPr>
        <p:spPr/>
        <p:txBody>
          <a:bodyPr/>
          <a:lstStyle/>
          <a:p>
            <a:r>
              <a:rPr lang="en-US" dirty="0"/>
              <a:t>How to use Template URL</a:t>
            </a:r>
            <a:endParaRPr lang="he-IL" dirty="0"/>
          </a:p>
        </p:txBody>
      </p:sp>
      <p:sp>
        <p:nvSpPr>
          <p:cNvPr id="4" name="Content Placeholder 3"/>
          <p:cNvSpPr>
            <a:spLocks noGrp="1"/>
          </p:cNvSpPr>
          <p:nvPr>
            <p:ph idx="1"/>
          </p:nvPr>
        </p:nvSpPr>
        <p:spPr/>
        <p:txBody>
          <a:bodyPr/>
          <a:lstStyle/>
          <a:p>
            <a:r>
              <a:rPr lang="en-US" dirty="0" smtClean="0"/>
              <a:t>Create a new row in the Delivery &gt; Templates MT:</a:t>
            </a:r>
          </a:p>
          <a:p>
            <a:r>
              <a:rPr lang="en-US" dirty="0" err="1"/>
              <a:t>t</a:t>
            </a:r>
            <a:r>
              <a:rPr lang="en-US" dirty="0" err="1" smtClean="0"/>
              <a:t>emplate_test</a:t>
            </a:r>
            <a:endParaRPr lang="en-US" dirty="0" smtClean="0"/>
          </a:p>
          <a:p>
            <a:r>
              <a:rPr lang="en-US" dirty="0">
                <a:hlinkClick r:id="rId2"/>
              </a:rPr>
              <a:t>https://repositorio-aberto.up.pt/handle</a:t>
            </a:r>
            <a:r>
              <a:rPr lang="en-US" dirty="0" smtClean="0">
                <a:hlinkClick r:id="rId2"/>
              </a:rPr>
              <a:t>/</a:t>
            </a:r>
            <a:r>
              <a:rPr lang="en-US" dirty="0" smtClean="0"/>
              <a:t>{{1}}/{{2}}</a:t>
            </a:r>
          </a:p>
          <a:p>
            <a:endParaRPr lang="en-US" dirty="0" smtClean="0"/>
          </a:p>
          <a:p>
            <a:r>
              <a:rPr lang="en-US" dirty="0" smtClean="0"/>
              <a:t>Save </a:t>
            </a:r>
            <a:r>
              <a:rPr lang="en-US" dirty="0"/>
              <a:t>and Deploy Delivery Settings (</a:t>
            </a:r>
            <a:r>
              <a:rPr lang="en-US" dirty="0" err="1"/>
              <a:t>GetIt</a:t>
            </a:r>
            <a:r>
              <a:rPr lang="en-US" dirty="0"/>
              <a:t> and Availability)</a:t>
            </a:r>
            <a:endParaRPr lang="en-US" dirty="0" smtClean="0"/>
          </a:p>
          <a:p>
            <a:pPr marL="0" indent="0">
              <a:buNone/>
            </a:pPr>
            <a:endParaRPr lang="he-IL" dirty="0"/>
          </a:p>
        </p:txBody>
      </p:sp>
    </p:spTree>
    <p:extLst>
      <p:ext uri="{BB962C8B-B14F-4D97-AF65-F5344CB8AC3E}">
        <p14:creationId xmlns:p14="http://schemas.microsoft.com/office/powerpoint/2010/main" val="34612674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41</a:t>
            </a:fld>
            <a:endParaRPr lang="en-US" dirty="0"/>
          </a:p>
        </p:txBody>
      </p:sp>
      <p:sp>
        <p:nvSpPr>
          <p:cNvPr id="3" name="Title 2"/>
          <p:cNvSpPr>
            <a:spLocks noGrp="1"/>
          </p:cNvSpPr>
          <p:nvPr>
            <p:ph type="title"/>
          </p:nvPr>
        </p:nvSpPr>
        <p:spPr/>
        <p:txBody>
          <a:bodyPr/>
          <a:lstStyle/>
          <a:p>
            <a:r>
              <a:rPr lang="en-US" dirty="0"/>
              <a:t>How to use Template URL</a:t>
            </a:r>
            <a:endParaRPr lang="he-IL" dirty="0"/>
          </a:p>
        </p:txBody>
      </p:sp>
      <p:sp>
        <p:nvSpPr>
          <p:cNvPr id="4" name="Content Placeholder 3"/>
          <p:cNvSpPr>
            <a:spLocks noGrp="1"/>
          </p:cNvSpPr>
          <p:nvPr>
            <p:ph idx="1"/>
          </p:nvPr>
        </p:nvSpPr>
        <p:spPr/>
        <p:txBody>
          <a:bodyPr/>
          <a:lstStyle/>
          <a:p>
            <a:r>
              <a:rPr lang="en-US" dirty="0" smtClean="0"/>
              <a:t>For the example , Go to local </a:t>
            </a:r>
            <a:r>
              <a:rPr lang="en-US" dirty="0" err="1" smtClean="0"/>
              <a:t>addata</a:t>
            </a:r>
            <a:r>
              <a:rPr lang="en-US" dirty="0" smtClean="0"/>
              <a:t> field </a:t>
            </a:r>
            <a:r>
              <a:rPr lang="en-US" dirty="0" err="1" smtClean="0"/>
              <a:t>e.g</a:t>
            </a:r>
            <a:r>
              <a:rPr lang="en-US" dirty="0" smtClean="0"/>
              <a:t> lad02</a:t>
            </a:r>
          </a:p>
          <a:p>
            <a:endParaRPr lang="he-IL" dirty="0"/>
          </a:p>
        </p:txBody>
      </p:sp>
      <p:pic>
        <p:nvPicPr>
          <p:cNvPr id="6" name="Picture 5"/>
          <p:cNvPicPr>
            <a:picLocks noChangeAspect="1"/>
          </p:cNvPicPr>
          <p:nvPr/>
        </p:nvPicPr>
        <p:blipFill>
          <a:blip r:embed="rId3"/>
          <a:stretch>
            <a:fillRect/>
          </a:stretch>
        </p:blipFill>
        <p:spPr>
          <a:xfrm>
            <a:off x="981836" y="1203598"/>
            <a:ext cx="7200000" cy="3436162"/>
          </a:xfrm>
          <a:prstGeom prst="rect">
            <a:avLst/>
          </a:prstGeom>
        </p:spPr>
      </p:pic>
    </p:spTree>
    <p:extLst>
      <p:ext uri="{BB962C8B-B14F-4D97-AF65-F5344CB8AC3E}">
        <p14:creationId xmlns:p14="http://schemas.microsoft.com/office/powerpoint/2010/main" val="2223455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42</a:t>
            </a:fld>
            <a:endParaRPr lang="en-US" dirty="0"/>
          </a:p>
        </p:txBody>
      </p:sp>
      <p:sp>
        <p:nvSpPr>
          <p:cNvPr id="3" name="Title 2"/>
          <p:cNvSpPr>
            <a:spLocks noGrp="1"/>
          </p:cNvSpPr>
          <p:nvPr>
            <p:ph type="title"/>
          </p:nvPr>
        </p:nvSpPr>
        <p:spPr/>
        <p:txBody>
          <a:bodyPr/>
          <a:lstStyle/>
          <a:p>
            <a:r>
              <a:rPr lang="en-US" dirty="0"/>
              <a:t>How to use Template URL</a:t>
            </a:r>
            <a:endParaRPr lang="he-IL" dirty="0"/>
          </a:p>
        </p:txBody>
      </p:sp>
      <p:pic>
        <p:nvPicPr>
          <p:cNvPr id="5" name="Content Placeholder 4"/>
          <p:cNvPicPr>
            <a:picLocks noGrp="1" noChangeAspect="1"/>
          </p:cNvPicPr>
          <p:nvPr>
            <p:ph idx="1"/>
          </p:nvPr>
        </p:nvPicPr>
        <p:blipFill>
          <a:blip r:embed="rId2"/>
          <a:stretch>
            <a:fillRect/>
          </a:stretch>
        </p:blipFill>
        <p:spPr>
          <a:xfrm>
            <a:off x="491202" y="752475"/>
            <a:ext cx="8182234" cy="3979863"/>
          </a:xfrm>
          <a:prstGeom prst="rect">
            <a:avLst/>
          </a:prstGeom>
        </p:spPr>
      </p:pic>
    </p:spTree>
    <p:extLst>
      <p:ext uri="{BB962C8B-B14F-4D97-AF65-F5344CB8AC3E}">
        <p14:creationId xmlns:p14="http://schemas.microsoft.com/office/powerpoint/2010/main" val="18228005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43</a:t>
            </a:fld>
            <a:endParaRPr lang="en-US" dirty="0"/>
          </a:p>
        </p:txBody>
      </p:sp>
      <p:sp>
        <p:nvSpPr>
          <p:cNvPr id="3" name="Title 2"/>
          <p:cNvSpPr>
            <a:spLocks noGrp="1"/>
          </p:cNvSpPr>
          <p:nvPr>
            <p:ph type="title"/>
          </p:nvPr>
        </p:nvSpPr>
        <p:spPr/>
        <p:txBody>
          <a:bodyPr/>
          <a:lstStyle/>
          <a:p>
            <a:r>
              <a:rPr lang="en-US" dirty="0"/>
              <a:t>How to use Template URL</a:t>
            </a:r>
            <a:endParaRPr lang="he-IL" dirty="0"/>
          </a:p>
        </p:txBody>
      </p:sp>
      <p:sp>
        <p:nvSpPr>
          <p:cNvPr id="4" name="Content Placeholder 3"/>
          <p:cNvSpPr>
            <a:spLocks noGrp="1"/>
          </p:cNvSpPr>
          <p:nvPr>
            <p:ph idx="1"/>
          </p:nvPr>
        </p:nvSpPr>
        <p:spPr/>
        <p:txBody>
          <a:bodyPr/>
          <a:lstStyle/>
          <a:p>
            <a:pPr marL="0" indent="0">
              <a:buNone/>
            </a:pPr>
            <a:r>
              <a:rPr lang="en-US" dirty="0" smtClean="0"/>
              <a:t>Outcome is:</a:t>
            </a:r>
          </a:p>
          <a:p>
            <a:pPr marL="0" indent="0">
              <a:buNone/>
            </a:pPr>
            <a:r>
              <a:rPr lang="en-US" dirty="0"/>
              <a:t>&lt;lad02&gt;</a:t>
            </a:r>
            <a:r>
              <a:rPr lang="en-US" dirty="0">
                <a:solidFill>
                  <a:schemeClr val="accent1">
                    <a:lumMod val="60000"/>
                    <a:lumOff val="40000"/>
                  </a:schemeClr>
                </a:solidFill>
              </a:rPr>
              <a:t>10216/16786</a:t>
            </a:r>
            <a:r>
              <a:rPr lang="en-US" dirty="0"/>
              <a:t>&lt;/lad02</a:t>
            </a:r>
            <a:r>
              <a:rPr lang="en-US" dirty="0" smtClean="0"/>
              <a:t>&gt;</a:t>
            </a:r>
          </a:p>
          <a:p>
            <a:pPr marL="0" indent="0">
              <a:buNone/>
            </a:pPr>
            <a:endParaRPr lang="en-US" dirty="0"/>
          </a:p>
          <a:p>
            <a:pPr marL="0" indent="0">
              <a:buNone/>
            </a:pPr>
            <a:r>
              <a:rPr lang="en-US" dirty="0" smtClean="0"/>
              <a:t>Save, deploy</a:t>
            </a:r>
            <a:endParaRPr lang="he-IL" dirty="0"/>
          </a:p>
        </p:txBody>
      </p:sp>
    </p:spTree>
    <p:extLst>
      <p:ext uri="{BB962C8B-B14F-4D97-AF65-F5344CB8AC3E}">
        <p14:creationId xmlns:p14="http://schemas.microsoft.com/office/powerpoint/2010/main" val="40359442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44</a:t>
            </a:fld>
            <a:endParaRPr lang="en-US" dirty="0"/>
          </a:p>
        </p:txBody>
      </p:sp>
      <p:sp>
        <p:nvSpPr>
          <p:cNvPr id="3" name="Title 2"/>
          <p:cNvSpPr>
            <a:spLocks noGrp="1"/>
          </p:cNvSpPr>
          <p:nvPr>
            <p:ph type="title"/>
          </p:nvPr>
        </p:nvSpPr>
        <p:spPr/>
        <p:txBody>
          <a:bodyPr/>
          <a:lstStyle/>
          <a:p>
            <a:r>
              <a:rPr lang="en-US" dirty="0"/>
              <a:t>How to use Template URL</a:t>
            </a:r>
            <a:endParaRPr lang="he-IL" dirty="0"/>
          </a:p>
        </p:txBody>
      </p:sp>
      <p:pic>
        <p:nvPicPr>
          <p:cNvPr id="5" name="Content Placeholder 4"/>
          <p:cNvPicPr>
            <a:picLocks noGrp="1" noChangeAspect="1"/>
          </p:cNvPicPr>
          <p:nvPr>
            <p:ph idx="1"/>
          </p:nvPr>
        </p:nvPicPr>
        <p:blipFill>
          <a:blip r:embed="rId2"/>
          <a:stretch>
            <a:fillRect/>
          </a:stretch>
        </p:blipFill>
        <p:spPr>
          <a:xfrm>
            <a:off x="458788" y="972809"/>
            <a:ext cx="8228012" cy="2854924"/>
          </a:xfrm>
          <a:prstGeom prst="rect">
            <a:avLst/>
          </a:prstGeom>
        </p:spPr>
      </p:pic>
      <p:sp>
        <p:nvSpPr>
          <p:cNvPr id="6" name="Rectangle 5"/>
          <p:cNvSpPr/>
          <p:nvPr/>
        </p:nvSpPr>
        <p:spPr>
          <a:xfrm>
            <a:off x="490498" y="3827733"/>
            <a:ext cx="5315879" cy="369332"/>
          </a:xfrm>
          <a:prstGeom prst="rect">
            <a:avLst/>
          </a:prstGeom>
        </p:spPr>
        <p:txBody>
          <a:bodyPr wrap="none">
            <a:spAutoFit/>
          </a:bodyPr>
          <a:lstStyle/>
          <a:p>
            <a:r>
              <a:rPr lang="en-US" dirty="0"/>
              <a:t>Save, deploy, execute the no-harvest </a:t>
            </a:r>
            <a:r>
              <a:rPr lang="en-US" dirty="0" smtClean="0"/>
              <a:t>pipe. Outcome is:</a:t>
            </a:r>
            <a:endParaRPr lang="en-US" dirty="0"/>
          </a:p>
        </p:txBody>
      </p:sp>
      <p:pic>
        <p:nvPicPr>
          <p:cNvPr id="10" name="Picture 9"/>
          <p:cNvPicPr>
            <a:picLocks noChangeAspect="1"/>
          </p:cNvPicPr>
          <p:nvPr/>
        </p:nvPicPr>
        <p:blipFill>
          <a:blip r:embed="rId3"/>
          <a:stretch>
            <a:fillRect/>
          </a:stretch>
        </p:blipFill>
        <p:spPr>
          <a:xfrm>
            <a:off x="444592" y="4356033"/>
            <a:ext cx="3857625" cy="228600"/>
          </a:xfrm>
          <a:prstGeom prst="rect">
            <a:avLst/>
          </a:prstGeom>
        </p:spPr>
      </p:pic>
    </p:spTree>
    <p:extLst>
      <p:ext uri="{BB962C8B-B14F-4D97-AF65-F5344CB8AC3E}">
        <p14:creationId xmlns:p14="http://schemas.microsoft.com/office/powerpoint/2010/main" val="18243982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45</a:t>
            </a:fld>
            <a:endParaRPr lang="en-US" dirty="0"/>
          </a:p>
        </p:txBody>
      </p:sp>
      <p:sp>
        <p:nvSpPr>
          <p:cNvPr id="3" name="Title 2"/>
          <p:cNvSpPr>
            <a:spLocks noGrp="1"/>
          </p:cNvSpPr>
          <p:nvPr>
            <p:ph type="title"/>
          </p:nvPr>
        </p:nvSpPr>
        <p:spPr/>
        <p:txBody>
          <a:bodyPr/>
          <a:lstStyle/>
          <a:p>
            <a:r>
              <a:rPr lang="en-US" dirty="0" smtClean="0"/>
              <a:t>Create XML</a:t>
            </a:r>
            <a:endParaRPr lang="he-IL" dirty="0"/>
          </a:p>
        </p:txBody>
      </p:sp>
      <p:sp>
        <p:nvSpPr>
          <p:cNvPr id="4" name="Content Placeholder 3"/>
          <p:cNvSpPr>
            <a:spLocks noGrp="1"/>
          </p:cNvSpPr>
          <p:nvPr>
            <p:ph idx="1"/>
          </p:nvPr>
        </p:nvSpPr>
        <p:spPr/>
        <p:txBody>
          <a:bodyPr/>
          <a:lstStyle/>
          <a:p>
            <a:r>
              <a:rPr lang="en-US" dirty="0" smtClean="0"/>
              <a:t>Always use the correct Schema – MARC 21 Example</a:t>
            </a:r>
          </a:p>
          <a:p>
            <a:endParaRPr lang="en-US" dirty="0"/>
          </a:p>
          <a:p>
            <a:endParaRPr lang="en-US" dirty="0" smtClean="0"/>
          </a:p>
          <a:p>
            <a:endParaRPr lang="en-US" dirty="0" smtClean="0"/>
          </a:p>
          <a:p>
            <a:endParaRPr lang="en-US" dirty="0" smtClean="0"/>
          </a:p>
        </p:txBody>
      </p:sp>
      <p:sp>
        <p:nvSpPr>
          <p:cNvPr id="6" name="Rectangle 5"/>
          <p:cNvSpPr/>
          <p:nvPr/>
        </p:nvSpPr>
        <p:spPr>
          <a:xfrm>
            <a:off x="793389" y="1203598"/>
            <a:ext cx="4060599" cy="369332"/>
          </a:xfrm>
          <a:prstGeom prst="rect">
            <a:avLst/>
          </a:prstGeom>
        </p:spPr>
        <p:txBody>
          <a:bodyPr wrap="none">
            <a:spAutoFit/>
          </a:bodyPr>
          <a:lstStyle/>
          <a:p>
            <a:r>
              <a:rPr lang="en-US" dirty="0">
                <a:solidFill>
                  <a:srgbClr val="0000CD"/>
                </a:solidFill>
              </a:rPr>
              <a:t>&lt;</a:t>
            </a:r>
            <a:r>
              <a:rPr lang="en-US" dirty="0">
                <a:solidFill>
                  <a:srgbClr val="A52A2A"/>
                </a:solidFill>
              </a:rPr>
              <a:t>?xml</a:t>
            </a:r>
            <a:r>
              <a:rPr lang="en-US" dirty="0">
                <a:solidFill>
                  <a:srgbClr val="FF0000"/>
                </a:solidFill>
              </a:rPr>
              <a:t> version</a:t>
            </a:r>
            <a:r>
              <a:rPr lang="en-US" dirty="0">
                <a:solidFill>
                  <a:srgbClr val="0000CD"/>
                </a:solidFill>
              </a:rPr>
              <a:t>="1.0"</a:t>
            </a:r>
            <a:r>
              <a:rPr lang="en-US" dirty="0">
                <a:solidFill>
                  <a:srgbClr val="FF0000"/>
                </a:solidFill>
              </a:rPr>
              <a:t> encoding</a:t>
            </a:r>
            <a:r>
              <a:rPr lang="en-US" dirty="0">
                <a:solidFill>
                  <a:srgbClr val="0000CD"/>
                </a:solidFill>
              </a:rPr>
              <a:t>="UTF-8"</a:t>
            </a:r>
            <a:r>
              <a:rPr lang="en-US" dirty="0">
                <a:solidFill>
                  <a:srgbClr val="FF0000"/>
                </a:solidFill>
              </a:rPr>
              <a:t>?</a:t>
            </a:r>
            <a:r>
              <a:rPr lang="en-US" dirty="0">
                <a:solidFill>
                  <a:srgbClr val="0000CD"/>
                </a:solidFill>
              </a:rPr>
              <a:t>&gt;</a:t>
            </a:r>
            <a:endParaRPr lang="he-IL" dirty="0"/>
          </a:p>
        </p:txBody>
      </p:sp>
      <p:sp>
        <p:nvSpPr>
          <p:cNvPr id="8" name="Rectangle 7"/>
          <p:cNvSpPr/>
          <p:nvPr/>
        </p:nvSpPr>
        <p:spPr>
          <a:xfrm>
            <a:off x="793389" y="1541968"/>
            <a:ext cx="7811059" cy="2308324"/>
          </a:xfrm>
          <a:prstGeom prst="rect">
            <a:avLst/>
          </a:prstGeom>
        </p:spPr>
        <p:txBody>
          <a:bodyPr wrap="square">
            <a:spAutoFit/>
          </a:bodyPr>
          <a:lstStyle/>
          <a:p>
            <a:r>
              <a:rPr lang="en-US" dirty="0" smtClean="0">
                <a:solidFill>
                  <a:schemeClr val="accent1">
                    <a:lumMod val="60000"/>
                    <a:lumOff val="40000"/>
                  </a:schemeClr>
                </a:solidFill>
              </a:rPr>
              <a:t>&lt;record </a:t>
            </a:r>
            <a:r>
              <a:rPr lang="en-US" dirty="0" err="1" smtClean="0"/>
              <a:t>xsi:schemaLocation</a:t>
            </a:r>
            <a:r>
              <a:rPr lang="en-US" dirty="0" smtClean="0"/>
              <a:t>="http://www.loc.gov/MARC21/slim http://www.loc.gov/standards/marcxml/schema/MARC21slim.xsd" </a:t>
            </a:r>
            <a:r>
              <a:rPr lang="en-US" dirty="0" err="1" smtClean="0"/>
              <a:t>xmlns</a:t>
            </a:r>
            <a:r>
              <a:rPr lang="en-US" dirty="0" smtClean="0"/>
              <a:t>="http://www.loc.gov/MARC21/slim" </a:t>
            </a:r>
            <a:r>
              <a:rPr lang="en-US" dirty="0" err="1" smtClean="0"/>
              <a:t>xmlns:xsi</a:t>
            </a:r>
            <a:r>
              <a:rPr lang="en-US" dirty="0" smtClean="0"/>
              <a:t>="http://www.w3.org/2001/XMLSchema-instance"&gt;</a:t>
            </a:r>
          </a:p>
          <a:p>
            <a:r>
              <a:rPr lang="en-US" dirty="0">
                <a:solidFill>
                  <a:schemeClr val="accent6">
                    <a:lumMod val="75000"/>
                  </a:schemeClr>
                </a:solidFill>
              </a:rPr>
              <a:t>&lt;</a:t>
            </a:r>
            <a:r>
              <a:rPr lang="en-US" dirty="0" err="1">
                <a:solidFill>
                  <a:schemeClr val="accent6">
                    <a:lumMod val="75000"/>
                  </a:schemeClr>
                </a:solidFill>
              </a:rPr>
              <a:t>datafield</a:t>
            </a:r>
            <a:r>
              <a:rPr lang="en-US" dirty="0"/>
              <a:t> tag="041" ind1=" " ind2=" </a:t>
            </a:r>
            <a:r>
              <a:rPr lang="en-US" dirty="0" smtClean="0"/>
              <a:t>"&gt;</a:t>
            </a:r>
          </a:p>
          <a:p>
            <a:r>
              <a:rPr lang="en-US" dirty="0" smtClean="0">
                <a:solidFill>
                  <a:srgbClr val="00B050"/>
                </a:solidFill>
              </a:rPr>
              <a:t>&lt;</a:t>
            </a:r>
            <a:r>
              <a:rPr lang="en-US" dirty="0">
                <a:solidFill>
                  <a:srgbClr val="00B050"/>
                </a:solidFill>
              </a:rPr>
              <a:t>subfield </a:t>
            </a:r>
            <a:r>
              <a:rPr lang="en-US" dirty="0"/>
              <a:t>code="a"&gt;</a:t>
            </a:r>
            <a:r>
              <a:rPr lang="en-US" dirty="0" err="1"/>
              <a:t>eng</a:t>
            </a:r>
            <a:r>
              <a:rPr lang="en-US" dirty="0">
                <a:solidFill>
                  <a:srgbClr val="00B050"/>
                </a:solidFill>
              </a:rPr>
              <a:t>&lt;/subfield</a:t>
            </a:r>
            <a:r>
              <a:rPr lang="en-US" dirty="0" smtClean="0">
                <a:solidFill>
                  <a:srgbClr val="00B050"/>
                </a:solidFill>
              </a:rPr>
              <a:t>&gt;</a:t>
            </a:r>
          </a:p>
          <a:p>
            <a:r>
              <a:rPr lang="en-US" dirty="0" smtClean="0">
                <a:solidFill>
                  <a:schemeClr val="accent6">
                    <a:lumMod val="75000"/>
                  </a:schemeClr>
                </a:solidFill>
              </a:rPr>
              <a:t>&lt;/</a:t>
            </a:r>
            <a:r>
              <a:rPr lang="en-US" dirty="0" err="1">
                <a:solidFill>
                  <a:schemeClr val="accent6">
                    <a:lumMod val="75000"/>
                  </a:schemeClr>
                </a:solidFill>
              </a:rPr>
              <a:t>datafield</a:t>
            </a:r>
            <a:r>
              <a:rPr lang="en-US" dirty="0" smtClean="0">
                <a:solidFill>
                  <a:schemeClr val="accent6">
                    <a:lumMod val="75000"/>
                  </a:schemeClr>
                </a:solidFill>
              </a:rPr>
              <a:t>&gt;</a:t>
            </a:r>
          </a:p>
          <a:p>
            <a:r>
              <a:rPr lang="en-US" dirty="0">
                <a:solidFill>
                  <a:schemeClr val="accent1">
                    <a:lumMod val="60000"/>
                    <a:lumOff val="40000"/>
                  </a:schemeClr>
                </a:solidFill>
              </a:rPr>
              <a:t>&lt;/record&gt;</a:t>
            </a:r>
            <a:endParaRPr lang="he-IL" dirty="0">
              <a:solidFill>
                <a:schemeClr val="accent1">
                  <a:lumMod val="60000"/>
                  <a:lumOff val="40000"/>
                </a:schemeClr>
              </a:solidFill>
            </a:endParaRPr>
          </a:p>
        </p:txBody>
      </p:sp>
    </p:spTree>
    <p:extLst>
      <p:ext uri="{BB962C8B-B14F-4D97-AF65-F5344CB8AC3E}">
        <p14:creationId xmlns:p14="http://schemas.microsoft.com/office/powerpoint/2010/main" val="3314080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46</a:t>
            </a:fld>
            <a:endParaRPr lang="en-US" dirty="0"/>
          </a:p>
        </p:txBody>
      </p:sp>
      <p:sp>
        <p:nvSpPr>
          <p:cNvPr id="3" name="Title 2"/>
          <p:cNvSpPr>
            <a:spLocks noGrp="1"/>
          </p:cNvSpPr>
          <p:nvPr>
            <p:ph type="title"/>
          </p:nvPr>
        </p:nvSpPr>
        <p:spPr/>
        <p:txBody>
          <a:bodyPr/>
          <a:lstStyle/>
          <a:p>
            <a:r>
              <a:rPr lang="en-US" dirty="0" smtClean="0"/>
              <a:t>Create XML</a:t>
            </a:r>
            <a:endParaRPr lang="he-IL" dirty="0"/>
          </a:p>
        </p:txBody>
      </p:sp>
      <p:sp>
        <p:nvSpPr>
          <p:cNvPr id="4" name="Content Placeholder 3"/>
          <p:cNvSpPr>
            <a:spLocks noGrp="1"/>
          </p:cNvSpPr>
          <p:nvPr>
            <p:ph idx="1"/>
          </p:nvPr>
        </p:nvSpPr>
        <p:spPr/>
        <p:txBody>
          <a:bodyPr/>
          <a:lstStyle/>
          <a:p>
            <a:r>
              <a:rPr lang="en-US" dirty="0" smtClean="0"/>
              <a:t>Always use the correct Schema – OAI_DC Example</a:t>
            </a:r>
          </a:p>
          <a:p>
            <a:endParaRPr lang="en-US" dirty="0"/>
          </a:p>
          <a:p>
            <a:endParaRPr lang="en-US" dirty="0" smtClean="0"/>
          </a:p>
          <a:p>
            <a:endParaRPr lang="en-US" dirty="0" smtClean="0"/>
          </a:p>
          <a:p>
            <a:endParaRPr lang="en-US" dirty="0" smtClean="0"/>
          </a:p>
        </p:txBody>
      </p:sp>
      <p:sp>
        <p:nvSpPr>
          <p:cNvPr id="6" name="Rectangle 5"/>
          <p:cNvSpPr/>
          <p:nvPr/>
        </p:nvSpPr>
        <p:spPr>
          <a:xfrm>
            <a:off x="793389" y="1203598"/>
            <a:ext cx="4060599" cy="369332"/>
          </a:xfrm>
          <a:prstGeom prst="rect">
            <a:avLst/>
          </a:prstGeom>
        </p:spPr>
        <p:txBody>
          <a:bodyPr wrap="none">
            <a:spAutoFit/>
          </a:bodyPr>
          <a:lstStyle/>
          <a:p>
            <a:r>
              <a:rPr lang="en-US" dirty="0">
                <a:solidFill>
                  <a:srgbClr val="0000CD"/>
                </a:solidFill>
              </a:rPr>
              <a:t>&lt;</a:t>
            </a:r>
            <a:r>
              <a:rPr lang="en-US" dirty="0">
                <a:solidFill>
                  <a:srgbClr val="A52A2A"/>
                </a:solidFill>
              </a:rPr>
              <a:t>?xml</a:t>
            </a:r>
            <a:r>
              <a:rPr lang="en-US" dirty="0">
                <a:solidFill>
                  <a:srgbClr val="FF0000"/>
                </a:solidFill>
              </a:rPr>
              <a:t> version</a:t>
            </a:r>
            <a:r>
              <a:rPr lang="en-US" dirty="0">
                <a:solidFill>
                  <a:srgbClr val="0000CD"/>
                </a:solidFill>
              </a:rPr>
              <a:t>="1.0"</a:t>
            </a:r>
            <a:r>
              <a:rPr lang="en-US" dirty="0">
                <a:solidFill>
                  <a:srgbClr val="FF0000"/>
                </a:solidFill>
              </a:rPr>
              <a:t> encoding</a:t>
            </a:r>
            <a:r>
              <a:rPr lang="en-US" dirty="0">
                <a:solidFill>
                  <a:srgbClr val="0000CD"/>
                </a:solidFill>
              </a:rPr>
              <a:t>="UTF-8"</a:t>
            </a:r>
            <a:r>
              <a:rPr lang="en-US" dirty="0">
                <a:solidFill>
                  <a:srgbClr val="FF0000"/>
                </a:solidFill>
              </a:rPr>
              <a:t>?</a:t>
            </a:r>
            <a:r>
              <a:rPr lang="en-US" dirty="0">
                <a:solidFill>
                  <a:srgbClr val="0000CD"/>
                </a:solidFill>
              </a:rPr>
              <a:t>&gt;</a:t>
            </a:r>
            <a:endParaRPr lang="he-IL" dirty="0"/>
          </a:p>
        </p:txBody>
      </p:sp>
      <p:sp>
        <p:nvSpPr>
          <p:cNvPr id="10" name="Rectangle 9"/>
          <p:cNvSpPr/>
          <p:nvPr/>
        </p:nvSpPr>
        <p:spPr>
          <a:xfrm>
            <a:off x="793389" y="1541968"/>
            <a:ext cx="7811059" cy="2308324"/>
          </a:xfrm>
          <a:prstGeom prst="rect">
            <a:avLst/>
          </a:prstGeom>
        </p:spPr>
        <p:txBody>
          <a:bodyPr wrap="square">
            <a:spAutoFit/>
          </a:bodyPr>
          <a:lstStyle/>
          <a:p>
            <a:r>
              <a:rPr lang="en-US" dirty="0">
                <a:solidFill>
                  <a:schemeClr val="accent3">
                    <a:lumMod val="50000"/>
                  </a:schemeClr>
                </a:solidFill>
              </a:rPr>
              <a:t>&lt;</a:t>
            </a:r>
            <a:r>
              <a:rPr lang="en-US" dirty="0" err="1">
                <a:solidFill>
                  <a:schemeClr val="accent3">
                    <a:lumMod val="50000"/>
                  </a:schemeClr>
                </a:solidFill>
              </a:rPr>
              <a:t>oai_dc:dc</a:t>
            </a:r>
            <a:r>
              <a:rPr lang="en-US" dirty="0">
                <a:solidFill>
                  <a:schemeClr val="accent3">
                    <a:lumMod val="50000"/>
                  </a:schemeClr>
                </a:solidFill>
              </a:rPr>
              <a:t> </a:t>
            </a:r>
            <a:r>
              <a:rPr lang="en-US" dirty="0">
                <a:solidFill>
                  <a:srgbClr val="00B050"/>
                </a:solidFill>
              </a:rPr>
              <a:t>xmlns:ns2="http://purl.org/dc/terms/" </a:t>
            </a:r>
            <a:r>
              <a:rPr lang="en-US" dirty="0" err="1">
                <a:solidFill>
                  <a:srgbClr val="00B050"/>
                </a:solidFill>
              </a:rPr>
              <a:t>xmlns</a:t>
            </a:r>
            <a:r>
              <a:rPr lang="en-US" dirty="0">
                <a:solidFill>
                  <a:srgbClr val="00B050"/>
                </a:solidFill>
              </a:rPr>
              <a:t>="http://purl.org/dc/elements/1.1/" </a:t>
            </a:r>
            <a:r>
              <a:rPr lang="en-US" dirty="0" err="1">
                <a:solidFill>
                  <a:srgbClr val="00B050"/>
                </a:solidFill>
              </a:rPr>
              <a:t>xmlns:oai_dc</a:t>
            </a:r>
            <a:r>
              <a:rPr lang="en-US" dirty="0">
                <a:solidFill>
                  <a:srgbClr val="00B050"/>
                </a:solidFill>
              </a:rPr>
              <a:t>="http://www.openarchives.org/OAI/2.0/oai_dc/"&gt;</a:t>
            </a:r>
          </a:p>
          <a:p>
            <a:r>
              <a:rPr lang="en-US" dirty="0">
                <a:solidFill>
                  <a:schemeClr val="accent1">
                    <a:lumMod val="60000"/>
                    <a:lumOff val="40000"/>
                  </a:schemeClr>
                </a:solidFill>
              </a:rPr>
              <a:t>          &lt;title </a:t>
            </a:r>
            <a:r>
              <a:rPr lang="en-US" dirty="0" err="1">
                <a:solidFill>
                  <a:schemeClr val="accent1">
                    <a:lumMod val="60000"/>
                    <a:lumOff val="40000"/>
                  </a:schemeClr>
                </a:solidFill>
              </a:rPr>
              <a:t>xml:lang</a:t>
            </a:r>
            <a:r>
              <a:rPr lang="en-US" dirty="0">
                <a:solidFill>
                  <a:schemeClr val="accent1">
                    <a:lumMod val="60000"/>
                    <a:lumOff val="40000"/>
                  </a:schemeClr>
                </a:solidFill>
              </a:rPr>
              <a:t>="</a:t>
            </a:r>
            <a:r>
              <a:rPr lang="en-US" dirty="0" err="1">
                <a:solidFill>
                  <a:schemeClr val="accent1">
                    <a:lumMod val="60000"/>
                    <a:lumOff val="40000"/>
                  </a:schemeClr>
                </a:solidFill>
              </a:rPr>
              <a:t>eng</a:t>
            </a:r>
            <a:r>
              <a:rPr lang="en-US" dirty="0">
                <a:solidFill>
                  <a:schemeClr val="accent1">
                    <a:lumMod val="60000"/>
                    <a:lumOff val="40000"/>
                  </a:schemeClr>
                </a:solidFill>
              </a:rPr>
              <a:t>"&gt;American liberal education and the civic </a:t>
            </a:r>
            <a:r>
              <a:rPr lang="en-US" dirty="0" err="1">
                <a:solidFill>
                  <a:schemeClr val="accent1">
                    <a:lumMod val="60000"/>
                    <a:lumOff val="40000"/>
                  </a:schemeClr>
                </a:solidFill>
              </a:rPr>
              <a:t>university:‘citizenship</a:t>
            </a:r>
            <a:r>
              <a:rPr lang="en-US" dirty="0">
                <a:solidFill>
                  <a:schemeClr val="accent1">
                    <a:lumMod val="60000"/>
                    <a:lumOff val="40000"/>
                  </a:schemeClr>
                </a:solidFill>
              </a:rPr>
              <a:t>’ and ‘learning’ at the American University of Beirut&lt;/title&gt;</a:t>
            </a:r>
          </a:p>
          <a:p>
            <a:r>
              <a:rPr lang="en-US" dirty="0">
                <a:solidFill>
                  <a:schemeClr val="accent1">
                    <a:lumMod val="60000"/>
                    <a:lumOff val="40000"/>
                  </a:schemeClr>
                </a:solidFill>
              </a:rPr>
              <a:t>          &lt;creator&gt;</a:t>
            </a:r>
            <a:r>
              <a:rPr lang="en-US" dirty="0" err="1">
                <a:solidFill>
                  <a:schemeClr val="accent1">
                    <a:lumMod val="60000"/>
                    <a:lumOff val="40000"/>
                  </a:schemeClr>
                </a:solidFill>
              </a:rPr>
              <a:t>Kiwan</a:t>
            </a:r>
            <a:r>
              <a:rPr lang="en-US" dirty="0">
                <a:solidFill>
                  <a:schemeClr val="accent1">
                    <a:lumMod val="60000"/>
                    <a:lumOff val="40000"/>
                  </a:schemeClr>
                </a:solidFill>
              </a:rPr>
              <a:t>, Dina&lt;/creator&gt;</a:t>
            </a:r>
          </a:p>
          <a:p>
            <a:r>
              <a:rPr lang="en-US" dirty="0">
                <a:solidFill>
                  <a:schemeClr val="accent1">
                    <a:lumMod val="60000"/>
                    <a:lumOff val="40000"/>
                  </a:schemeClr>
                </a:solidFill>
              </a:rPr>
              <a:t>          &lt;ns2:isPartOf&gt;urn:ISSN:0435-3684&lt;/ns2:isPartOf&gt;</a:t>
            </a:r>
          </a:p>
          <a:p>
            <a:r>
              <a:rPr lang="en-US" dirty="0">
                <a:solidFill>
                  <a:schemeClr val="accent1">
                    <a:lumMod val="60000"/>
                    <a:lumOff val="40000"/>
                  </a:schemeClr>
                </a:solidFill>
              </a:rPr>
              <a:t>        </a:t>
            </a:r>
            <a:r>
              <a:rPr lang="en-US" dirty="0">
                <a:solidFill>
                  <a:schemeClr val="accent3">
                    <a:lumMod val="50000"/>
                  </a:schemeClr>
                </a:solidFill>
              </a:rPr>
              <a:t>&lt;/</a:t>
            </a:r>
            <a:r>
              <a:rPr lang="en-US" dirty="0" err="1">
                <a:solidFill>
                  <a:schemeClr val="accent3">
                    <a:lumMod val="50000"/>
                  </a:schemeClr>
                </a:solidFill>
              </a:rPr>
              <a:t>oai_dc:dc</a:t>
            </a:r>
            <a:r>
              <a:rPr lang="en-US" dirty="0">
                <a:solidFill>
                  <a:schemeClr val="accent3">
                    <a:lumMod val="50000"/>
                  </a:schemeClr>
                </a:solidFill>
              </a:rPr>
              <a:t>&gt;</a:t>
            </a:r>
            <a:endParaRPr lang="he-IL" dirty="0">
              <a:solidFill>
                <a:schemeClr val="accent3">
                  <a:lumMod val="50000"/>
                </a:schemeClr>
              </a:solidFill>
            </a:endParaRPr>
          </a:p>
        </p:txBody>
      </p:sp>
    </p:spTree>
    <p:extLst>
      <p:ext uri="{BB962C8B-B14F-4D97-AF65-F5344CB8AC3E}">
        <p14:creationId xmlns:p14="http://schemas.microsoft.com/office/powerpoint/2010/main" val="6853018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47</a:t>
            </a:fld>
            <a:endParaRPr lang="en-US" dirty="0"/>
          </a:p>
        </p:txBody>
      </p:sp>
      <p:sp>
        <p:nvSpPr>
          <p:cNvPr id="3" name="Title 2"/>
          <p:cNvSpPr>
            <a:spLocks noGrp="1"/>
          </p:cNvSpPr>
          <p:nvPr>
            <p:ph type="title"/>
          </p:nvPr>
        </p:nvSpPr>
        <p:spPr/>
        <p:txBody>
          <a:bodyPr/>
          <a:lstStyle/>
          <a:p>
            <a:r>
              <a:rPr lang="en-US" dirty="0"/>
              <a:t>Create </a:t>
            </a:r>
            <a:r>
              <a:rPr lang="en-US" dirty="0" smtClean="0"/>
              <a:t>XML for MARC and DC</a:t>
            </a:r>
            <a:endParaRPr lang="he-IL" dirty="0"/>
          </a:p>
        </p:txBody>
      </p:sp>
      <p:sp>
        <p:nvSpPr>
          <p:cNvPr id="4" name="Content Placeholder 3"/>
          <p:cNvSpPr>
            <a:spLocks noGrp="1"/>
          </p:cNvSpPr>
          <p:nvPr>
            <p:ph idx="1"/>
          </p:nvPr>
        </p:nvSpPr>
        <p:spPr/>
        <p:txBody>
          <a:bodyPr/>
          <a:lstStyle/>
          <a:p>
            <a:pPr marL="0" indent="0">
              <a:buNone/>
            </a:pPr>
            <a:r>
              <a:rPr lang="en-US" dirty="0" smtClean="0">
                <a:hlinkClick r:id="rId2"/>
              </a:rPr>
              <a:t>https</a:t>
            </a:r>
            <a:r>
              <a:rPr lang="en-US" dirty="0">
                <a:hlinkClick r:id="rId2"/>
              </a:rPr>
              <a:t>://</a:t>
            </a:r>
            <a:r>
              <a:rPr lang="en-US" dirty="0" smtClean="0">
                <a:hlinkClick r:id="rId2"/>
              </a:rPr>
              <a:t>melinr.weebly.com/day-2.html</a:t>
            </a:r>
            <a:endParaRPr lang="en-US" dirty="0" smtClean="0"/>
          </a:p>
        </p:txBody>
      </p:sp>
    </p:spTree>
    <p:extLst>
      <p:ext uri="{BB962C8B-B14F-4D97-AF65-F5344CB8AC3E}">
        <p14:creationId xmlns:p14="http://schemas.microsoft.com/office/powerpoint/2010/main" val="19006998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48</a:t>
            </a:fld>
            <a:endParaRPr lang="en-US" dirty="0"/>
          </a:p>
        </p:txBody>
      </p:sp>
      <p:sp>
        <p:nvSpPr>
          <p:cNvPr id="3" name="Title 2"/>
          <p:cNvSpPr>
            <a:spLocks noGrp="1"/>
          </p:cNvSpPr>
          <p:nvPr>
            <p:ph type="title"/>
          </p:nvPr>
        </p:nvSpPr>
        <p:spPr/>
        <p:txBody>
          <a:bodyPr/>
          <a:lstStyle/>
          <a:p>
            <a:r>
              <a:rPr lang="en-US" dirty="0"/>
              <a:t>Create </a:t>
            </a:r>
            <a:r>
              <a:rPr lang="en-US" dirty="0" smtClean="0"/>
              <a:t>XML for MARC and DC</a:t>
            </a:r>
            <a:endParaRPr lang="he-IL" dirty="0"/>
          </a:p>
        </p:txBody>
      </p:sp>
      <p:pic>
        <p:nvPicPr>
          <p:cNvPr id="5" name="Content Placeholder 4"/>
          <p:cNvPicPr>
            <a:picLocks noGrp="1" noChangeAspect="1"/>
          </p:cNvPicPr>
          <p:nvPr>
            <p:ph idx="1"/>
          </p:nvPr>
        </p:nvPicPr>
        <p:blipFill>
          <a:blip r:embed="rId3"/>
          <a:stretch>
            <a:fillRect/>
          </a:stretch>
        </p:blipFill>
        <p:spPr>
          <a:xfrm>
            <a:off x="1691680" y="841908"/>
            <a:ext cx="5534496" cy="3979863"/>
          </a:xfrm>
          <a:prstGeom prst="rect">
            <a:avLst/>
          </a:prstGeom>
        </p:spPr>
      </p:pic>
    </p:spTree>
    <p:extLst>
      <p:ext uri="{BB962C8B-B14F-4D97-AF65-F5344CB8AC3E}">
        <p14:creationId xmlns:p14="http://schemas.microsoft.com/office/powerpoint/2010/main" val="2786447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49</a:t>
            </a:fld>
            <a:endParaRPr lang="en-US" dirty="0"/>
          </a:p>
        </p:txBody>
      </p:sp>
      <p:sp>
        <p:nvSpPr>
          <p:cNvPr id="3" name="Title 2"/>
          <p:cNvSpPr>
            <a:spLocks noGrp="1"/>
          </p:cNvSpPr>
          <p:nvPr>
            <p:ph type="title"/>
          </p:nvPr>
        </p:nvSpPr>
        <p:spPr/>
        <p:txBody>
          <a:bodyPr/>
          <a:lstStyle/>
          <a:p>
            <a:r>
              <a:rPr lang="en-US" dirty="0"/>
              <a:t>Create </a:t>
            </a:r>
            <a:r>
              <a:rPr lang="en-US" dirty="0" smtClean="0"/>
              <a:t>XML for MARC and DC</a:t>
            </a:r>
            <a:endParaRPr lang="he-IL" dirty="0"/>
          </a:p>
        </p:txBody>
      </p:sp>
      <p:pic>
        <p:nvPicPr>
          <p:cNvPr id="6" name="Picture 5"/>
          <p:cNvPicPr>
            <a:picLocks noChangeAspect="1"/>
          </p:cNvPicPr>
          <p:nvPr/>
        </p:nvPicPr>
        <p:blipFill>
          <a:blip r:embed="rId3"/>
          <a:stretch>
            <a:fillRect/>
          </a:stretch>
        </p:blipFill>
        <p:spPr>
          <a:xfrm>
            <a:off x="2987824" y="843558"/>
            <a:ext cx="2834856" cy="3600000"/>
          </a:xfrm>
          <a:prstGeom prst="rect">
            <a:avLst/>
          </a:prstGeom>
        </p:spPr>
      </p:pic>
    </p:spTree>
    <p:extLst>
      <p:ext uri="{BB962C8B-B14F-4D97-AF65-F5344CB8AC3E}">
        <p14:creationId xmlns:p14="http://schemas.microsoft.com/office/powerpoint/2010/main" val="3753326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p:cNvSpPr>
            <a:spLocks noGrp="1"/>
          </p:cNvSpPr>
          <p:nvPr>
            <p:ph type="title"/>
          </p:nvPr>
        </p:nvSpPr>
        <p:spPr/>
        <p:txBody>
          <a:bodyPr/>
          <a:lstStyle/>
          <a:p>
            <a:pPr algn="r"/>
            <a:r>
              <a:rPr lang="he-IL" dirty="0" smtClean="0">
                <a:cs typeface="+mn-cs"/>
              </a:rPr>
              <a:t>משאבי מידע</a:t>
            </a:r>
            <a:endParaRPr lang="he-IL" dirty="0">
              <a:cs typeface="+mn-cs"/>
            </a:endParaRPr>
          </a:p>
        </p:txBody>
      </p:sp>
      <p:sp>
        <p:nvSpPr>
          <p:cNvPr id="6" name="Content Placeholder 5"/>
          <p:cNvSpPr>
            <a:spLocks noGrp="1"/>
          </p:cNvSpPr>
          <p:nvPr>
            <p:ph idx="1"/>
          </p:nvPr>
        </p:nvSpPr>
        <p:spPr/>
        <p:txBody>
          <a:bodyPr/>
          <a:lstStyle/>
          <a:p>
            <a:endParaRPr lang="en-US" b="1" dirty="0" smtClean="0">
              <a:hlinkClick r:id="rId2"/>
            </a:endParaRPr>
          </a:p>
          <a:p>
            <a:r>
              <a:rPr lang="en-US" b="1" dirty="0" smtClean="0">
                <a:hlinkClick r:id="rId2"/>
              </a:rPr>
              <a:t>PNX </a:t>
            </a:r>
            <a:r>
              <a:rPr lang="en-US" b="1" dirty="0">
                <a:hlinkClick r:id="rId2"/>
              </a:rPr>
              <a:t>Record Sections</a:t>
            </a:r>
            <a:endParaRPr lang="en-US" b="1" dirty="0"/>
          </a:p>
          <a:p>
            <a:r>
              <a:rPr lang="en-US" b="1" dirty="0">
                <a:hlinkClick r:id="rId3"/>
              </a:rPr>
              <a:t>Subfields in the PNX</a:t>
            </a:r>
            <a:endParaRPr lang="en-US" b="1" dirty="0"/>
          </a:p>
          <a:p>
            <a:r>
              <a:rPr lang="en-US" b="1" dirty="0">
                <a:hlinkClick r:id="rId4"/>
              </a:rPr>
              <a:t>Enhanced Hypertext Linking</a:t>
            </a:r>
            <a:endParaRPr lang="en-US" b="1" dirty="0"/>
          </a:p>
          <a:p>
            <a:r>
              <a:rPr lang="en-US" b="1" dirty="0">
                <a:hlinkClick r:id="rId5"/>
              </a:rPr>
              <a:t>Primo Administration</a:t>
            </a:r>
            <a:endParaRPr lang="en-US" b="1" dirty="0"/>
          </a:p>
          <a:p>
            <a:endParaRPr lang="he-IL" dirty="0"/>
          </a:p>
        </p:txBody>
      </p:sp>
    </p:spTree>
    <p:extLst>
      <p:ext uri="{BB962C8B-B14F-4D97-AF65-F5344CB8AC3E}">
        <p14:creationId xmlns:p14="http://schemas.microsoft.com/office/powerpoint/2010/main" val="26734013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50</a:t>
            </a:fld>
            <a:endParaRPr lang="en-US" dirty="0"/>
          </a:p>
        </p:txBody>
      </p:sp>
      <p:sp>
        <p:nvSpPr>
          <p:cNvPr id="3" name="Title 2"/>
          <p:cNvSpPr>
            <a:spLocks noGrp="1"/>
          </p:cNvSpPr>
          <p:nvPr>
            <p:ph type="title"/>
          </p:nvPr>
        </p:nvSpPr>
        <p:spPr/>
        <p:txBody>
          <a:bodyPr/>
          <a:lstStyle/>
          <a:p>
            <a:r>
              <a:rPr lang="en-US" dirty="0"/>
              <a:t>Create </a:t>
            </a:r>
            <a:r>
              <a:rPr lang="en-US" dirty="0" smtClean="0"/>
              <a:t>XML for MARC and DC</a:t>
            </a:r>
            <a:endParaRPr lang="he-IL" dirty="0"/>
          </a:p>
        </p:txBody>
      </p:sp>
      <p:pic>
        <p:nvPicPr>
          <p:cNvPr id="4" name="Picture 3"/>
          <p:cNvPicPr>
            <a:picLocks noChangeAspect="1"/>
          </p:cNvPicPr>
          <p:nvPr/>
        </p:nvPicPr>
        <p:blipFill>
          <a:blip r:embed="rId3"/>
          <a:stretch>
            <a:fillRect/>
          </a:stretch>
        </p:blipFill>
        <p:spPr>
          <a:xfrm>
            <a:off x="2339752" y="771550"/>
            <a:ext cx="4176000" cy="3759577"/>
          </a:xfrm>
          <a:prstGeom prst="rect">
            <a:avLst/>
          </a:prstGeom>
        </p:spPr>
      </p:pic>
    </p:spTree>
    <p:extLst>
      <p:ext uri="{BB962C8B-B14F-4D97-AF65-F5344CB8AC3E}">
        <p14:creationId xmlns:p14="http://schemas.microsoft.com/office/powerpoint/2010/main" val="28982925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51</a:t>
            </a:fld>
            <a:endParaRPr lang="en-US" dirty="0"/>
          </a:p>
        </p:txBody>
      </p:sp>
      <p:sp>
        <p:nvSpPr>
          <p:cNvPr id="3" name="Title 2"/>
          <p:cNvSpPr>
            <a:spLocks noGrp="1"/>
          </p:cNvSpPr>
          <p:nvPr>
            <p:ph type="title"/>
          </p:nvPr>
        </p:nvSpPr>
        <p:spPr/>
        <p:txBody>
          <a:bodyPr/>
          <a:lstStyle/>
          <a:p>
            <a:r>
              <a:rPr lang="en-US" dirty="0"/>
              <a:t>Create </a:t>
            </a:r>
            <a:r>
              <a:rPr lang="en-US" dirty="0" smtClean="0"/>
              <a:t>XML for MARC and DC</a:t>
            </a:r>
            <a:endParaRPr lang="he-IL" dirty="0"/>
          </a:p>
        </p:txBody>
      </p:sp>
      <p:pic>
        <p:nvPicPr>
          <p:cNvPr id="5" name="Picture 4"/>
          <p:cNvPicPr>
            <a:picLocks noChangeAspect="1"/>
          </p:cNvPicPr>
          <p:nvPr/>
        </p:nvPicPr>
        <p:blipFill>
          <a:blip r:embed="rId3"/>
          <a:stretch>
            <a:fillRect/>
          </a:stretch>
        </p:blipFill>
        <p:spPr>
          <a:xfrm>
            <a:off x="1259632" y="771550"/>
            <a:ext cx="6516000" cy="3647007"/>
          </a:xfrm>
          <a:prstGeom prst="rect">
            <a:avLst/>
          </a:prstGeom>
        </p:spPr>
      </p:pic>
    </p:spTree>
    <p:extLst>
      <p:ext uri="{BB962C8B-B14F-4D97-AF65-F5344CB8AC3E}">
        <p14:creationId xmlns:p14="http://schemas.microsoft.com/office/powerpoint/2010/main" val="42544622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52</a:t>
            </a:fld>
            <a:endParaRPr lang="en-US" dirty="0"/>
          </a:p>
        </p:txBody>
      </p:sp>
      <p:sp>
        <p:nvSpPr>
          <p:cNvPr id="3" name="Title 2"/>
          <p:cNvSpPr>
            <a:spLocks noGrp="1"/>
          </p:cNvSpPr>
          <p:nvPr>
            <p:ph type="title"/>
          </p:nvPr>
        </p:nvSpPr>
        <p:spPr/>
        <p:txBody>
          <a:bodyPr/>
          <a:lstStyle/>
          <a:p>
            <a:r>
              <a:rPr lang="en-US" dirty="0"/>
              <a:t>Create XML for MARC and DC</a:t>
            </a:r>
            <a:endParaRPr lang="he-IL" dirty="0"/>
          </a:p>
        </p:txBody>
      </p:sp>
      <p:sp>
        <p:nvSpPr>
          <p:cNvPr id="4" name="Content Placeholder 3"/>
          <p:cNvSpPr>
            <a:spLocks noGrp="1"/>
          </p:cNvSpPr>
          <p:nvPr>
            <p:ph idx="1"/>
          </p:nvPr>
        </p:nvSpPr>
        <p:spPr/>
        <p:txBody>
          <a:bodyPr/>
          <a:lstStyle/>
          <a:p>
            <a:r>
              <a:rPr lang="en-US" dirty="0" smtClean="0"/>
              <a:t>Test DC on NR that is generated to work with DC:</a:t>
            </a:r>
          </a:p>
          <a:p>
            <a:pPr marL="0" indent="0">
              <a:buNone/>
            </a:pPr>
            <a:endParaRPr lang="en-US" dirty="0" smtClean="0"/>
          </a:p>
          <a:p>
            <a:pPr marL="0" indent="0">
              <a:buNone/>
            </a:pPr>
            <a:r>
              <a:rPr lang="it-IT" dirty="0"/>
              <a:t>Alma Dublin Core - Template</a:t>
            </a:r>
          </a:p>
          <a:p>
            <a:pPr marL="0" indent="0">
              <a:buNone/>
            </a:pPr>
            <a:r>
              <a:rPr lang="it-IT" dirty="0"/>
              <a:t>DigiTool DC - Template</a:t>
            </a:r>
          </a:p>
          <a:p>
            <a:pPr marL="0" indent="0">
              <a:buNone/>
            </a:pPr>
            <a:r>
              <a:rPr lang="it-IT" dirty="0"/>
              <a:t>Generic Dublin Core - Template</a:t>
            </a:r>
          </a:p>
          <a:p>
            <a:pPr marL="0" indent="0">
              <a:buNone/>
            </a:pPr>
            <a:r>
              <a:rPr lang="it-IT" dirty="0"/>
              <a:t>Rosetta - Template</a:t>
            </a:r>
          </a:p>
          <a:p>
            <a:endParaRPr lang="he-IL" dirty="0"/>
          </a:p>
        </p:txBody>
      </p:sp>
    </p:spTree>
    <p:extLst>
      <p:ext uri="{BB962C8B-B14F-4D97-AF65-F5344CB8AC3E}">
        <p14:creationId xmlns:p14="http://schemas.microsoft.com/office/powerpoint/2010/main" val="21012640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53</a:t>
            </a:fld>
            <a:endParaRPr lang="en-US" dirty="0"/>
          </a:p>
        </p:txBody>
      </p:sp>
      <p:sp>
        <p:nvSpPr>
          <p:cNvPr id="3" name="Title 2"/>
          <p:cNvSpPr>
            <a:spLocks noGrp="1"/>
          </p:cNvSpPr>
          <p:nvPr>
            <p:ph type="title"/>
          </p:nvPr>
        </p:nvSpPr>
        <p:spPr/>
        <p:txBody>
          <a:bodyPr/>
          <a:lstStyle/>
          <a:p>
            <a:r>
              <a:rPr lang="en-US" dirty="0"/>
              <a:t>Create </a:t>
            </a:r>
            <a:r>
              <a:rPr lang="en-US" dirty="0" smtClean="0"/>
              <a:t>XML for MARC and DC</a:t>
            </a:r>
            <a:endParaRPr lang="he-IL" dirty="0"/>
          </a:p>
        </p:txBody>
      </p:sp>
      <p:pic>
        <p:nvPicPr>
          <p:cNvPr id="7" name="Picture 6"/>
          <p:cNvPicPr>
            <a:picLocks noChangeAspect="1"/>
          </p:cNvPicPr>
          <p:nvPr/>
        </p:nvPicPr>
        <p:blipFill>
          <a:blip r:embed="rId3"/>
          <a:stretch>
            <a:fillRect/>
          </a:stretch>
        </p:blipFill>
        <p:spPr>
          <a:xfrm>
            <a:off x="457200" y="843558"/>
            <a:ext cx="8028000" cy="968782"/>
          </a:xfrm>
          <a:prstGeom prst="rect">
            <a:avLst/>
          </a:prstGeom>
        </p:spPr>
      </p:pic>
      <p:pic>
        <p:nvPicPr>
          <p:cNvPr id="8" name="Picture 7"/>
          <p:cNvPicPr>
            <a:picLocks noChangeAspect="1"/>
          </p:cNvPicPr>
          <p:nvPr/>
        </p:nvPicPr>
        <p:blipFill>
          <a:blip r:embed="rId4"/>
          <a:stretch>
            <a:fillRect/>
          </a:stretch>
        </p:blipFill>
        <p:spPr>
          <a:xfrm>
            <a:off x="472480" y="2015193"/>
            <a:ext cx="5400000" cy="2266371"/>
          </a:xfrm>
          <a:prstGeom prst="rect">
            <a:avLst/>
          </a:prstGeom>
        </p:spPr>
      </p:pic>
    </p:spTree>
    <p:extLst>
      <p:ext uri="{BB962C8B-B14F-4D97-AF65-F5344CB8AC3E}">
        <p14:creationId xmlns:p14="http://schemas.microsoft.com/office/powerpoint/2010/main" val="31131911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54</a:t>
            </a:fld>
            <a:endParaRPr lang="en-US" dirty="0"/>
          </a:p>
        </p:txBody>
      </p:sp>
      <p:sp>
        <p:nvSpPr>
          <p:cNvPr id="3" name="Title 2"/>
          <p:cNvSpPr>
            <a:spLocks noGrp="1"/>
          </p:cNvSpPr>
          <p:nvPr>
            <p:ph type="title"/>
          </p:nvPr>
        </p:nvSpPr>
        <p:spPr/>
        <p:txBody>
          <a:bodyPr/>
          <a:lstStyle/>
          <a:p>
            <a:r>
              <a:rPr lang="en-US" dirty="0" smtClean="0"/>
              <a:t>Rules.XML</a:t>
            </a:r>
            <a:endParaRPr lang="he-IL" dirty="0"/>
          </a:p>
        </p:txBody>
      </p:sp>
      <p:sp>
        <p:nvSpPr>
          <p:cNvPr id="4" name="Content Placeholder 3"/>
          <p:cNvSpPr>
            <a:spLocks noGrp="1"/>
          </p:cNvSpPr>
          <p:nvPr>
            <p:ph idx="1"/>
          </p:nvPr>
        </p:nvSpPr>
        <p:spPr/>
        <p:txBody>
          <a:bodyPr/>
          <a:lstStyle/>
          <a:p>
            <a:r>
              <a:rPr lang="en-US" dirty="0" smtClean="0"/>
              <a:t>The file that is used by the pipe to normalize the records.</a:t>
            </a:r>
          </a:p>
          <a:p>
            <a:r>
              <a:rPr lang="en-US" dirty="0" smtClean="0"/>
              <a:t>When creating a pipe you need to choose the data source and the Normalization set that it should use.</a:t>
            </a:r>
          </a:p>
          <a:p>
            <a:endParaRPr lang="en-US" dirty="0"/>
          </a:p>
          <a:p>
            <a:r>
              <a:rPr lang="en-US" dirty="0" smtClean="0"/>
              <a:t>When Deploying the NR set, the file is recreated and is used by the pipe.</a:t>
            </a:r>
          </a:p>
          <a:p>
            <a:endParaRPr lang="en-US" dirty="0"/>
          </a:p>
          <a:p>
            <a:pPr marL="0" indent="0">
              <a:buNone/>
            </a:pPr>
            <a:endParaRPr lang="he-IL" dirty="0"/>
          </a:p>
        </p:txBody>
      </p:sp>
    </p:spTree>
    <p:extLst>
      <p:ext uri="{BB962C8B-B14F-4D97-AF65-F5344CB8AC3E}">
        <p14:creationId xmlns:p14="http://schemas.microsoft.com/office/powerpoint/2010/main" val="11961382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55</a:t>
            </a:fld>
            <a:endParaRPr lang="en-US" dirty="0"/>
          </a:p>
        </p:txBody>
      </p:sp>
      <p:sp>
        <p:nvSpPr>
          <p:cNvPr id="3" name="Title 2"/>
          <p:cNvSpPr>
            <a:spLocks noGrp="1"/>
          </p:cNvSpPr>
          <p:nvPr>
            <p:ph type="title"/>
          </p:nvPr>
        </p:nvSpPr>
        <p:spPr/>
        <p:txBody>
          <a:bodyPr/>
          <a:lstStyle/>
          <a:p>
            <a:r>
              <a:rPr lang="en-US" dirty="0" smtClean="0"/>
              <a:t>Rules XML</a:t>
            </a:r>
            <a:endParaRPr lang="he-IL" dirty="0"/>
          </a:p>
        </p:txBody>
      </p:sp>
      <p:pic>
        <p:nvPicPr>
          <p:cNvPr id="4" name="Picture 3"/>
          <p:cNvPicPr>
            <a:picLocks noChangeAspect="1"/>
          </p:cNvPicPr>
          <p:nvPr/>
        </p:nvPicPr>
        <p:blipFill>
          <a:blip r:embed="rId3"/>
          <a:stretch>
            <a:fillRect/>
          </a:stretch>
        </p:blipFill>
        <p:spPr>
          <a:xfrm>
            <a:off x="755576" y="871865"/>
            <a:ext cx="7812000" cy="3723469"/>
          </a:xfrm>
          <a:prstGeom prst="rect">
            <a:avLst/>
          </a:prstGeom>
        </p:spPr>
      </p:pic>
    </p:spTree>
    <p:extLst>
      <p:ext uri="{BB962C8B-B14F-4D97-AF65-F5344CB8AC3E}">
        <p14:creationId xmlns:p14="http://schemas.microsoft.com/office/powerpoint/2010/main" val="31718203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56</a:t>
            </a:fld>
            <a:endParaRPr lang="en-US" dirty="0"/>
          </a:p>
        </p:txBody>
      </p:sp>
      <p:sp>
        <p:nvSpPr>
          <p:cNvPr id="3" name="Title 2"/>
          <p:cNvSpPr>
            <a:spLocks noGrp="1"/>
          </p:cNvSpPr>
          <p:nvPr>
            <p:ph type="title"/>
          </p:nvPr>
        </p:nvSpPr>
        <p:spPr/>
        <p:txBody>
          <a:bodyPr/>
          <a:lstStyle/>
          <a:p>
            <a:r>
              <a:rPr lang="en-US" dirty="0" smtClean="0"/>
              <a:t>Routines</a:t>
            </a:r>
            <a:endParaRPr lang="he-IL" dirty="0"/>
          </a:p>
        </p:txBody>
      </p:sp>
      <p:sp>
        <p:nvSpPr>
          <p:cNvPr id="4" name="Content Placeholder 3"/>
          <p:cNvSpPr>
            <a:spLocks noGrp="1"/>
          </p:cNvSpPr>
          <p:nvPr>
            <p:ph idx="1"/>
          </p:nvPr>
        </p:nvSpPr>
        <p:spPr/>
        <p:txBody>
          <a:bodyPr/>
          <a:lstStyle/>
          <a:p>
            <a:r>
              <a:rPr lang="en-US" dirty="0" smtClean="0">
                <a:hlinkClick r:id="rId2"/>
              </a:rPr>
              <a:t>Transformation Routines</a:t>
            </a:r>
            <a:r>
              <a:rPr lang="en-US" dirty="0" smtClean="0"/>
              <a:t>:</a:t>
            </a:r>
          </a:p>
          <a:p>
            <a:pPr marL="0" indent="0">
              <a:buNone/>
            </a:pPr>
            <a:endParaRPr lang="en-US" dirty="0" smtClean="0"/>
          </a:p>
          <a:p>
            <a:pPr marL="0" indent="0">
              <a:buNone/>
            </a:pPr>
            <a:r>
              <a:rPr lang="he-IL" dirty="0" smtClean="0"/>
              <a:t>תפקידם </a:t>
            </a:r>
            <a:r>
              <a:rPr lang="he-IL" b="1" dirty="0" smtClean="0"/>
              <a:t>לשנות</a:t>
            </a:r>
            <a:r>
              <a:rPr lang="he-IL" dirty="0" smtClean="0"/>
              <a:t> את הערכים המגיעים מהקטלוג לערכים אחרים בעבור צרכי תצוגה וחיפוש</a:t>
            </a:r>
          </a:p>
          <a:p>
            <a:pPr marL="0" indent="0">
              <a:buNone/>
            </a:pPr>
            <a:endParaRPr lang="he-IL" dirty="0"/>
          </a:p>
          <a:p>
            <a:r>
              <a:rPr lang="en-US" dirty="0" smtClean="0">
                <a:hlinkClick r:id="rId3"/>
              </a:rPr>
              <a:t>Validation Routines</a:t>
            </a:r>
            <a:r>
              <a:rPr lang="en-US" dirty="0" smtClean="0"/>
              <a:t>:</a:t>
            </a:r>
          </a:p>
          <a:p>
            <a:pPr marL="0" indent="0">
              <a:buNone/>
            </a:pPr>
            <a:r>
              <a:rPr lang="he-IL" dirty="0" smtClean="0"/>
              <a:t>תפקידם לעזור בהגדרת התנאים </a:t>
            </a:r>
            <a:r>
              <a:rPr lang="he-IL" b="1" dirty="0" smtClean="0"/>
              <a:t>ולבדוק </a:t>
            </a:r>
            <a:r>
              <a:rPr lang="he-IL" dirty="0" smtClean="0"/>
              <a:t>על השדות עצמם תנאים מסויימים.</a:t>
            </a:r>
          </a:p>
          <a:p>
            <a:endParaRPr lang="he-IL" dirty="0"/>
          </a:p>
          <a:p>
            <a:pPr marL="0" indent="0">
              <a:buNone/>
            </a:pPr>
            <a:endParaRPr lang="he-IL" dirty="0" smtClean="0"/>
          </a:p>
        </p:txBody>
      </p:sp>
    </p:spTree>
    <p:extLst>
      <p:ext uri="{BB962C8B-B14F-4D97-AF65-F5344CB8AC3E}">
        <p14:creationId xmlns:p14="http://schemas.microsoft.com/office/powerpoint/2010/main" val="36116645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57</a:t>
            </a:fld>
            <a:endParaRPr lang="en-US" dirty="0"/>
          </a:p>
        </p:txBody>
      </p:sp>
      <p:sp>
        <p:nvSpPr>
          <p:cNvPr id="3" name="Title 2"/>
          <p:cNvSpPr>
            <a:spLocks noGrp="1"/>
          </p:cNvSpPr>
          <p:nvPr>
            <p:ph type="title"/>
          </p:nvPr>
        </p:nvSpPr>
        <p:spPr/>
        <p:txBody>
          <a:bodyPr/>
          <a:lstStyle/>
          <a:p>
            <a:r>
              <a:rPr lang="en-US" dirty="0" smtClean="0"/>
              <a:t>Validation Routines examples</a:t>
            </a:r>
            <a:endParaRPr lang="he-IL" dirty="0"/>
          </a:p>
        </p:txBody>
      </p:sp>
      <p:pic>
        <p:nvPicPr>
          <p:cNvPr id="5" name="Content Placeholder 4"/>
          <p:cNvPicPr>
            <a:picLocks noGrp="1" noChangeAspect="1"/>
          </p:cNvPicPr>
          <p:nvPr>
            <p:ph idx="1"/>
          </p:nvPr>
        </p:nvPicPr>
        <p:blipFill>
          <a:blip r:embed="rId2"/>
          <a:stretch>
            <a:fillRect/>
          </a:stretch>
        </p:blipFill>
        <p:spPr>
          <a:xfrm>
            <a:off x="468313" y="1230809"/>
            <a:ext cx="8228012" cy="3023195"/>
          </a:xfrm>
          <a:prstGeom prst="rect">
            <a:avLst/>
          </a:prstGeom>
        </p:spPr>
      </p:pic>
    </p:spTree>
    <p:extLst>
      <p:ext uri="{BB962C8B-B14F-4D97-AF65-F5344CB8AC3E}">
        <p14:creationId xmlns:p14="http://schemas.microsoft.com/office/powerpoint/2010/main" val="40715054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58</a:t>
            </a:fld>
            <a:endParaRPr lang="en-US" dirty="0"/>
          </a:p>
        </p:txBody>
      </p:sp>
      <p:sp>
        <p:nvSpPr>
          <p:cNvPr id="3" name="Title 2"/>
          <p:cNvSpPr>
            <a:spLocks noGrp="1"/>
          </p:cNvSpPr>
          <p:nvPr>
            <p:ph type="title"/>
          </p:nvPr>
        </p:nvSpPr>
        <p:spPr/>
        <p:txBody>
          <a:bodyPr/>
          <a:lstStyle/>
          <a:p>
            <a:r>
              <a:rPr lang="en-US" dirty="0" smtClean="0"/>
              <a:t>Transformation Routines examples</a:t>
            </a:r>
            <a:endParaRPr lang="he-IL" dirty="0"/>
          </a:p>
        </p:txBody>
      </p:sp>
      <p:pic>
        <p:nvPicPr>
          <p:cNvPr id="6" name="Picture 5"/>
          <p:cNvPicPr>
            <a:picLocks noChangeAspect="1"/>
          </p:cNvPicPr>
          <p:nvPr/>
        </p:nvPicPr>
        <p:blipFill>
          <a:blip r:embed="rId2"/>
          <a:stretch>
            <a:fillRect/>
          </a:stretch>
        </p:blipFill>
        <p:spPr>
          <a:xfrm>
            <a:off x="612000" y="987574"/>
            <a:ext cx="7920000" cy="1411853"/>
          </a:xfrm>
          <a:prstGeom prst="rect">
            <a:avLst/>
          </a:prstGeom>
        </p:spPr>
      </p:pic>
      <p:pic>
        <p:nvPicPr>
          <p:cNvPr id="7" name="Picture 6"/>
          <p:cNvPicPr>
            <a:picLocks noChangeAspect="1"/>
          </p:cNvPicPr>
          <p:nvPr/>
        </p:nvPicPr>
        <p:blipFill>
          <a:blip r:embed="rId3"/>
          <a:stretch>
            <a:fillRect/>
          </a:stretch>
        </p:blipFill>
        <p:spPr>
          <a:xfrm>
            <a:off x="612000" y="2571750"/>
            <a:ext cx="7920000" cy="1542776"/>
          </a:xfrm>
          <a:prstGeom prst="rect">
            <a:avLst/>
          </a:prstGeom>
        </p:spPr>
      </p:pic>
    </p:spTree>
    <p:extLst>
      <p:ext uri="{BB962C8B-B14F-4D97-AF65-F5344CB8AC3E}">
        <p14:creationId xmlns:p14="http://schemas.microsoft.com/office/powerpoint/2010/main" val="41361584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59</a:t>
            </a:fld>
            <a:endParaRPr lang="en-US" dirty="0"/>
          </a:p>
        </p:txBody>
      </p:sp>
      <p:sp>
        <p:nvSpPr>
          <p:cNvPr id="3" name="Title 2"/>
          <p:cNvSpPr>
            <a:spLocks noGrp="1"/>
          </p:cNvSpPr>
          <p:nvPr>
            <p:ph type="title"/>
          </p:nvPr>
        </p:nvSpPr>
        <p:spPr/>
        <p:txBody>
          <a:bodyPr/>
          <a:lstStyle/>
          <a:p>
            <a:r>
              <a:rPr lang="en-US" dirty="0" smtClean="0"/>
              <a:t>Exercise</a:t>
            </a:r>
            <a:endParaRPr lang="he-IL" dirty="0"/>
          </a:p>
        </p:txBody>
      </p:sp>
      <p:sp>
        <p:nvSpPr>
          <p:cNvPr id="4" name="Content Placeholder 3"/>
          <p:cNvSpPr>
            <a:spLocks noGrp="1"/>
          </p:cNvSpPr>
          <p:nvPr>
            <p:ph idx="1"/>
          </p:nvPr>
        </p:nvSpPr>
        <p:spPr/>
        <p:txBody>
          <a:bodyPr>
            <a:normAutofit lnSpcReduction="10000"/>
          </a:bodyPr>
          <a:lstStyle/>
          <a:p>
            <a:r>
              <a:rPr lang="en-US" dirty="0" smtClean="0"/>
              <a:t>Work with mapping table on a new set</a:t>
            </a:r>
          </a:p>
          <a:p>
            <a:r>
              <a:rPr lang="en-US" dirty="0" smtClean="0"/>
              <a:t>Create mapping table</a:t>
            </a:r>
          </a:p>
          <a:p>
            <a:r>
              <a:rPr lang="en-US" dirty="0" smtClean="0"/>
              <a:t>Create XML</a:t>
            </a:r>
          </a:p>
          <a:p>
            <a:r>
              <a:rPr lang="en-US" dirty="0" smtClean="0"/>
              <a:t>Deploy</a:t>
            </a:r>
          </a:p>
          <a:p>
            <a:r>
              <a:rPr lang="en-US" dirty="0" smtClean="0"/>
              <a:t>Test</a:t>
            </a:r>
          </a:p>
          <a:p>
            <a:r>
              <a:rPr lang="en-US" dirty="0" smtClean="0"/>
              <a:t>We are not running pipes today.</a:t>
            </a:r>
          </a:p>
          <a:p>
            <a:endParaRPr lang="en-US" dirty="0"/>
          </a:p>
          <a:p>
            <a:r>
              <a:rPr lang="en-US" dirty="0" smtClean="0"/>
              <a:t>Create xml</a:t>
            </a:r>
          </a:p>
          <a:p>
            <a:r>
              <a:rPr lang="en-US" dirty="0" smtClean="0"/>
              <a:t>Upload xml</a:t>
            </a:r>
          </a:p>
          <a:p>
            <a:endParaRPr lang="en-US" dirty="0"/>
          </a:p>
          <a:p>
            <a:r>
              <a:rPr lang="en-US" dirty="0" smtClean="0"/>
              <a:t>Using examples use the routines	</a:t>
            </a:r>
          </a:p>
        </p:txBody>
      </p:sp>
    </p:spTree>
    <p:extLst>
      <p:ext uri="{BB962C8B-B14F-4D97-AF65-F5344CB8AC3E}">
        <p14:creationId xmlns:p14="http://schemas.microsoft.com/office/powerpoint/2010/main" val="3272560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p:cNvSpPr>
            <a:spLocks noGrp="1"/>
          </p:cNvSpPr>
          <p:nvPr>
            <p:ph type="title"/>
          </p:nvPr>
        </p:nvSpPr>
        <p:spPr/>
        <p:txBody>
          <a:bodyPr/>
          <a:lstStyle/>
          <a:p>
            <a:r>
              <a:rPr lang="en-US" dirty="0" smtClean="0"/>
              <a:t>PNX?</a:t>
            </a:r>
            <a:endParaRPr lang="he-IL"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85662475"/>
              </p:ext>
            </p:extLst>
          </p:nvPr>
        </p:nvGraphicFramePr>
        <p:xfrm>
          <a:off x="468313" y="752475"/>
          <a:ext cx="8228012" cy="3979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20260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473" y="2499742"/>
            <a:ext cx="6336145" cy="1656184"/>
          </a:xfrm>
        </p:spPr>
        <p:txBody>
          <a:bodyPr/>
          <a:lstStyle/>
          <a:p>
            <a:r>
              <a:rPr lang="he-IL" sz="1200" dirty="0" smtClean="0">
                <a:cs typeface="+mn-cs"/>
              </a:rPr>
              <a:t>חלק ג'</a:t>
            </a:r>
            <a:br>
              <a:rPr lang="he-IL" sz="1200" dirty="0" smtClean="0">
                <a:cs typeface="+mn-cs"/>
              </a:rPr>
            </a:br>
            <a:r>
              <a:rPr lang="en-US" sz="1200" dirty="0" smtClean="0">
                <a:cs typeface="+mn-cs"/>
              </a:rPr>
              <a:t>PNX subfields</a:t>
            </a:r>
            <a:br>
              <a:rPr lang="en-US" sz="1200" dirty="0" smtClean="0">
                <a:cs typeface="+mn-cs"/>
              </a:rPr>
            </a:br>
            <a:r>
              <a:rPr lang="en-US" sz="1200" dirty="0" smtClean="0">
                <a:cs typeface="+mn-cs"/>
              </a:rPr>
              <a:t>Local fields</a:t>
            </a:r>
            <a:br>
              <a:rPr lang="en-US" sz="1200" dirty="0" smtClean="0">
                <a:cs typeface="+mn-cs"/>
              </a:rPr>
            </a:br>
            <a:r>
              <a:rPr lang="en-US" sz="1200" dirty="0" smtClean="0">
                <a:cs typeface="+mn-cs"/>
              </a:rPr>
              <a:t>Dublin Core</a:t>
            </a:r>
            <a:r>
              <a:rPr lang="he-IL" sz="1200" dirty="0">
                <a:cs typeface="+mn-cs"/>
              </a:rPr>
              <a:t/>
            </a:r>
            <a:br>
              <a:rPr lang="he-IL" sz="1200" dirty="0">
                <a:cs typeface="+mn-cs"/>
              </a:rPr>
            </a:br>
            <a:r>
              <a:rPr lang="en-US" sz="1200" dirty="0" err="1" smtClean="0">
                <a:cs typeface="+mn-cs"/>
              </a:rPr>
              <a:t>Dedup</a:t>
            </a:r>
            <a:r>
              <a:rPr lang="en-US" sz="1200" dirty="0" smtClean="0">
                <a:cs typeface="+mn-cs"/>
              </a:rPr>
              <a:t> and </a:t>
            </a:r>
            <a:r>
              <a:rPr lang="en-US" sz="1200" dirty="0" err="1" smtClean="0">
                <a:cs typeface="+mn-cs"/>
              </a:rPr>
              <a:t>frbr</a:t>
            </a:r>
            <a:r>
              <a:rPr lang="en-US" sz="1200" dirty="0" smtClean="0">
                <a:cs typeface="+mn-cs"/>
              </a:rPr>
              <a:t/>
            </a:r>
            <a:br>
              <a:rPr lang="en-US" sz="1200" dirty="0" smtClean="0">
                <a:cs typeface="+mn-cs"/>
              </a:rPr>
            </a:br>
            <a:r>
              <a:rPr lang="en-US" sz="1200" dirty="0" smtClean="0">
                <a:cs typeface="+mn-cs"/>
              </a:rPr>
              <a:t>Lateral Linking</a:t>
            </a:r>
            <a:br>
              <a:rPr lang="en-US" sz="1200" dirty="0" smtClean="0">
                <a:cs typeface="+mn-cs"/>
              </a:rPr>
            </a:br>
            <a:r>
              <a:rPr lang="en-US" sz="1200" dirty="0" smtClean="0">
                <a:cs typeface="+mn-cs"/>
              </a:rPr>
              <a:t>Rule Grouping – when we use it and how</a:t>
            </a:r>
            <a:endParaRPr lang="he-IL" sz="1200" dirty="0">
              <a:cs typeface="+mn-cs"/>
            </a:endParaRPr>
          </a:p>
        </p:txBody>
      </p:sp>
    </p:spTree>
    <p:extLst>
      <p:ext uri="{BB962C8B-B14F-4D97-AF65-F5344CB8AC3E}">
        <p14:creationId xmlns:p14="http://schemas.microsoft.com/office/powerpoint/2010/main" val="26917598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61</a:t>
            </a:fld>
            <a:endParaRPr lang="en-US" dirty="0"/>
          </a:p>
        </p:txBody>
      </p:sp>
      <p:sp>
        <p:nvSpPr>
          <p:cNvPr id="3" name="Title 2"/>
          <p:cNvSpPr>
            <a:spLocks noGrp="1"/>
          </p:cNvSpPr>
          <p:nvPr>
            <p:ph type="title"/>
          </p:nvPr>
        </p:nvSpPr>
        <p:spPr/>
        <p:txBody>
          <a:bodyPr/>
          <a:lstStyle/>
          <a:p>
            <a:r>
              <a:rPr lang="en-US" dirty="0" smtClean="0"/>
              <a:t>PNX subfields</a:t>
            </a:r>
            <a:endParaRPr lang="he-IL" dirty="0"/>
          </a:p>
        </p:txBody>
      </p:sp>
      <p:sp>
        <p:nvSpPr>
          <p:cNvPr id="4" name="Content Placeholder 3"/>
          <p:cNvSpPr>
            <a:spLocks noGrp="1"/>
          </p:cNvSpPr>
          <p:nvPr>
            <p:ph idx="1"/>
          </p:nvPr>
        </p:nvSpPr>
        <p:spPr/>
        <p:txBody>
          <a:bodyPr/>
          <a:lstStyle/>
          <a:p>
            <a:r>
              <a:rPr lang="he-IL" dirty="0" smtClean="0"/>
              <a:t>ניתן להשתמש בתתי שדות למטרות שונות</a:t>
            </a:r>
          </a:p>
          <a:p>
            <a:r>
              <a:rPr lang="en-US" dirty="0">
                <a:hlinkClick r:id="rId2"/>
              </a:rPr>
              <a:t>https://</a:t>
            </a:r>
            <a:r>
              <a:rPr lang="en-US" dirty="0" smtClean="0">
                <a:hlinkClick r:id="rId2"/>
              </a:rPr>
              <a:t>knowledge.exlibrisgroup.com/Primo/Product_Documentation/Technical_Guide/010The_PNX_Record/020Subfields_in_the_PNX</a:t>
            </a:r>
            <a:endParaRPr lang="en-US" dirty="0" smtClean="0"/>
          </a:p>
          <a:p>
            <a:endParaRPr lang="en-US" dirty="0"/>
          </a:p>
          <a:p>
            <a:r>
              <a:rPr lang="en-US" dirty="0" smtClean="0"/>
              <a:t>200 local fields for display, 50 for search, Links, facets.</a:t>
            </a:r>
          </a:p>
          <a:p>
            <a:r>
              <a:rPr lang="en-US" dirty="0" smtClean="0"/>
              <a:t>For </a:t>
            </a:r>
            <a:r>
              <a:rPr lang="en-US" dirty="0" err="1" smtClean="0"/>
              <a:t>addata</a:t>
            </a:r>
            <a:r>
              <a:rPr lang="en-US" dirty="0" smtClean="0"/>
              <a:t> – 25.</a:t>
            </a:r>
            <a:endParaRPr lang="he-IL" dirty="0" smtClean="0"/>
          </a:p>
          <a:p>
            <a:endParaRPr lang="he-IL" dirty="0"/>
          </a:p>
          <a:p>
            <a:endParaRPr lang="he-IL" dirty="0"/>
          </a:p>
        </p:txBody>
      </p:sp>
    </p:spTree>
    <p:extLst>
      <p:ext uri="{BB962C8B-B14F-4D97-AF65-F5344CB8AC3E}">
        <p14:creationId xmlns:p14="http://schemas.microsoft.com/office/powerpoint/2010/main" val="17895672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62</a:t>
            </a:fld>
            <a:endParaRPr lang="en-US" dirty="0"/>
          </a:p>
        </p:txBody>
      </p:sp>
      <p:sp>
        <p:nvSpPr>
          <p:cNvPr id="3" name="Title 2"/>
          <p:cNvSpPr>
            <a:spLocks noGrp="1"/>
          </p:cNvSpPr>
          <p:nvPr>
            <p:ph type="title"/>
          </p:nvPr>
        </p:nvSpPr>
        <p:spPr/>
        <p:txBody>
          <a:bodyPr/>
          <a:lstStyle/>
          <a:p>
            <a:r>
              <a:rPr lang="en-US" dirty="0" smtClean="0"/>
              <a:t>Local fields</a:t>
            </a:r>
            <a:endParaRPr lang="he-IL" dirty="0"/>
          </a:p>
        </p:txBody>
      </p:sp>
      <p:pic>
        <p:nvPicPr>
          <p:cNvPr id="5" name="Content Placeholder 4"/>
          <p:cNvPicPr>
            <a:picLocks noGrp="1" noChangeAspect="1"/>
          </p:cNvPicPr>
          <p:nvPr>
            <p:ph idx="1"/>
          </p:nvPr>
        </p:nvPicPr>
        <p:blipFill>
          <a:blip r:embed="rId2"/>
          <a:stretch>
            <a:fillRect/>
          </a:stretch>
        </p:blipFill>
        <p:spPr>
          <a:xfrm>
            <a:off x="435888" y="2283718"/>
            <a:ext cx="8228012" cy="1905165"/>
          </a:xfrm>
          <a:prstGeom prst="rect">
            <a:avLst/>
          </a:prstGeom>
        </p:spPr>
      </p:pic>
      <p:sp>
        <p:nvSpPr>
          <p:cNvPr id="6" name="TextBox 5"/>
          <p:cNvSpPr txBox="1"/>
          <p:nvPr/>
        </p:nvSpPr>
        <p:spPr>
          <a:xfrm>
            <a:off x="323528" y="965532"/>
            <a:ext cx="3744416" cy="646331"/>
          </a:xfrm>
          <a:prstGeom prst="rect">
            <a:avLst/>
          </a:prstGeom>
          <a:noFill/>
        </p:spPr>
        <p:txBody>
          <a:bodyPr wrap="square" rtlCol="1">
            <a:spAutoFit/>
          </a:bodyPr>
          <a:lstStyle/>
          <a:p>
            <a:r>
              <a:rPr lang="en-US" dirty="0" smtClean="0"/>
              <a:t>For search make sure the configuration is correct</a:t>
            </a:r>
            <a:endParaRPr lang="he-IL" dirty="0"/>
          </a:p>
        </p:txBody>
      </p:sp>
    </p:spTree>
    <p:extLst>
      <p:ext uri="{BB962C8B-B14F-4D97-AF65-F5344CB8AC3E}">
        <p14:creationId xmlns:p14="http://schemas.microsoft.com/office/powerpoint/2010/main" val="24298039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63</a:t>
            </a:fld>
            <a:endParaRPr lang="en-US" dirty="0"/>
          </a:p>
        </p:txBody>
      </p:sp>
      <p:sp>
        <p:nvSpPr>
          <p:cNvPr id="3" name="Title 2"/>
          <p:cNvSpPr>
            <a:spLocks noGrp="1"/>
          </p:cNvSpPr>
          <p:nvPr>
            <p:ph type="title"/>
          </p:nvPr>
        </p:nvSpPr>
        <p:spPr/>
        <p:txBody>
          <a:bodyPr/>
          <a:lstStyle/>
          <a:p>
            <a:r>
              <a:rPr lang="en-US" dirty="0" smtClean="0"/>
              <a:t>Dublin Core and other XML formats</a:t>
            </a:r>
            <a:endParaRPr lang="he-IL" dirty="0"/>
          </a:p>
        </p:txBody>
      </p:sp>
      <p:sp>
        <p:nvSpPr>
          <p:cNvPr id="4" name="Content Placeholder 3"/>
          <p:cNvSpPr>
            <a:spLocks noGrp="1"/>
          </p:cNvSpPr>
          <p:nvPr>
            <p:ph idx="1"/>
          </p:nvPr>
        </p:nvSpPr>
        <p:spPr/>
        <p:txBody>
          <a:bodyPr/>
          <a:lstStyle/>
          <a:p>
            <a:r>
              <a:rPr lang="en-US" dirty="0" smtClean="0"/>
              <a:t>Primo can work with many types of cataloging and provide OTB Dublin core templates.</a:t>
            </a:r>
          </a:p>
          <a:p>
            <a:endParaRPr lang="he-IL" dirty="0"/>
          </a:p>
        </p:txBody>
      </p:sp>
      <p:pic>
        <p:nvPicPr>
          <p:cNvPr id="5" name="Picture 4"/>
          <p:cNvPicPr>
            <a:picLocks noChangeAspect="1"/>
          </p:cNvPicPr>
          <p:nvPr/>
        </p:nvPicPr>
        <p:blipFill>
          <a:blip r:embed="rId2"/>
          <a:stretch>
            <a:fillRect/>
          </a:stretch>
        </p:blipFill>
        <p:spPr>
          <a:xfrm>
            <a:off x="611560" y="1635646"/>
            <a:ext cx="7200000" cy="1400298"/>
          </a:xfrm>
          <a:prstGeom prst="rect">
            <a:avLst/>
          </a:prstGeom>
        </p:spPr>
      </p:pic>
      <p:sp>
        <p:nvSpPr>
          <p:cNvPr id="6" name="TextBox 5"/>
          <p:cNvSpPr txBox="1"/>
          <p:nvPr/>
        </p:nvSpPr>
        <p:spPr>
          <a:xfrm>
            <a:off x="611560" y="3017797"/>
            <a:ext cx="2937086" cy="369332"/>
          </a:xfrm>
          <a:prstGeom prst="rect">
            <a:avLst/>
          </a:prstGeom>
          <a:noFill/>
        </p:spPr>
        <p:txBody>
          <a:bodyPr wrap="none" rtlCol="1">
            <a:spAutoFit/>
          </a:bodyPr>
          <a:lstStyle/>
          <a:p>
            <a:r>
              <a:rPr lang="en-US" dirty="0"/>
              <a:t>Descriptor &lt;</a:t>
            </a:r>
            <a:r>
              <a:rPr lang="en-US" dirty="0" smtClean="0"/>
              <a:t>creator&gt; path: dc</a:t>
            </a:r>
            <a:endParaRPr lang="he-IL" dirty="0"/>
          </a:p>
        </p:txBody>
      </p:sp>
    </p:spTree>
    <p:extLst>
      <p:ext uri="{BB962C8B-B14F-4D97-AF65-F5344CB8AC3E}">
        <p14:creationId xmlns:p14="http://schemas.microsoft.com/office/powerpoint/2010/main" val="6237550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64</a:t>
            </a:fld>
            <a:endParaRPr lang="en-US" dirty="0"/>
          </a:p>
        </p:txBody>
      </p:sp>
      <p:sp>
        <p:nvSpPr>
          <p:cNvPr id="3" name="Title 2"/>
          <p:cNvSpPr>
            <a:spLocks noGrp="1"/>
          </p:cNvSpPr>
          <p:nvPr>
            <p:ph type="title"/>
          </p:nvPr>
        </p:nvSpPr>
        <p:spPr/>
        <p:txBody>
          <a:bodyPr/>
          <a:lstStyle/>
          <a:p>
            <a:r>
              <a:rPr lang="en-US" dirty="0" smtClean="0"/>
              <a:t>Dublin Core and other XML formats</a:t>
            </a:r>
            <a:endParaRPr lang="he-IL" dirty="0"/>
          </a:p>
        </p:txBody>
      </p:sp>
      <p:sp>
        <p:nvSpPr>
          <p:cNvPr id="4" name="Content Placeholder 3"/>
          <p:cNvSpPr>
            <a:spLocks noGrp="1"/>
          </p:cNvSpPr>
          <p:nvPr>
            <p:ph idx="1"/>
          </p:nvPr>
        </p:nvSpPr>
        <p:spPr/>
        <p:txBody>
          <a:bodyPr/>
          <a:lstStyle/>
          <a:p>
            <a:r>
              <a:rPr lang="en-US" dirty="0" smtClean="0"/>
              <a:t>Example:</a:t>
            </a:r>
          </a:p>
          <a:p>
            <a:endParaRPr lang="en-US" dirty="0" smtClean="0"/>
          </a:p>
          <a:p>
            <a:endParaRPr lang="he-IL" dirty="0"/>
          </a:p>
        </p:txBody>
      </p:sp>
      <p:pic>
        <p:nvPicPr>
          <p:cNvPr id="7" name="Picture 6"/>
          <p:cNvPicPr>
            <a:picLocks noChangeAspect="1"/>
          </p:cNvPicPr>
          <p:nvPr/>
        </p:nvPicPr>
        <p:blipFill>
          <a:blip r:embed="rId2"/>
          <a:stretch>
            <a:fillRect/>
          </a:stretch>
        </p:blipFill>
        <p:spPr>
          <a:xfrm>
            <a:off x="1403648" y="1275606"/>
            <a:ext cx="5013854" cy="3132000"/>
          </a:xfrm>
          <a:prstGeom prst="rect">
            <a:avLst/>
          </a:prstGeom>
        </p:spPr>
      </p:pic>
    </p:spTree>
    <p:extLst>
      <p:ext uri="{BB962C8B-B14F-4D97-AF65-F5344CB8AC3E}">
        <p14:creationId xmlns:p14="http://schemas.microsoft.com/office/powerpoint/2010/main" val="17208748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65</a:t>
            </a:fld>
            <a:endParaRPr lang="en-US" dirty="0"/>
          </a:p>
        </p:txBody>
      </p:sp>
      <p:sp>
        <p:nvSpPr>
          <p:cNvPr id="3" name="Title 2"/>
          <p:cNvSpPr>
            <a:spLocks noGrp="1"/>
          </p:cNvSpPr>
          <p:nvPr>
            <p:ph type="title"/>
          </p:nvPr>
        </p:nvSpPr>
        <p:spPr/>
        <p:txBody>
          <a:bodyPr/>
          <a:lstStyle/>
          <a:p>
            <a:r>
              <a:rPr lang="en-US" dirty="0" smtClean="0"/>
              <a:t>Dublin Core and other XML formats</a:t>
            </a:r>
            <a:endParaRPr lang="he-IL" dirty="0"/>
          </a:p>
        </p:txBody>
      </p:sp>
      <p:sp>
        <p:nvSpPr>
          <p:cNvPr id="4" name="Content Placeholder 3"/>
          <p:cNvSpPr>
            <a:spLocks noGrp="1"/>
          </p:cNvSpPr>
          <p:nvPr>
            <p:ph idx="1"/>
          </p:nvPr>
        </p:nvSpPr>
        <p:spPr/>
        <p:txBody>
          <a:bodyPr/>
          <a:lstStyle/>
          <a:p>
            <a:r>
              <a:rPr lang="en-US" dirty="0" smtClean="0"/>
              <a:t>Example:</a:t>
            </a:r>
          </a:p>
          <a:p>
            <a:endParaRPr lang="en-US" dirty="0" smtClean="0"/>
          </a:p>
          <a:p>
            <a:endParaRPr lang="he-IL" dirty="0"/>
          </a:p>
        </p:txBody>
      </p:sp>
      <p:pic>
        <p:nvPicPr>
          <p:cNvPr id="5" name="Picture 4"/>
          <p:cNvPicPr>
            <a:picLocks noChangeAspect="1"/>
          </p:cNvPicPr>
          <p:nvPr/>
        </p:nvPicPr>
        <p:blipFill>
          <a:blip r:embed="rId2"/>
          <a:stretch>
            <a:fillRect/>
          </a:stretch>
        </p:blipFill>
        <p:spPr>
          <a:xfrm>
            <a:off x="755576" y="1291187"/>
            <a:ext cx="6912000" cy="3440803"/>
          </a:xfrm>
          <a:prstGeom prst="rect">
            <a:avLst/>
          </a:prstGeom>
        </p:spPr>
      </p:pic>
    </p:spTree>
    <p:extLst>
      <p:ext uri="{BB962C8B-B14F-4D97-AF65-F5344CB8AC3E}">
        <p14:creationId xmlns:p14="http://schemas.microsoft.com/office/powerpoint/2010/main" val="15402954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66</a:t>
            </a:fld>
            <a:endParaRPr lang="en-US" dirty="0"/>
          </a:p>
        </p:txBody>
      </p:sp>
      <p:sp>
        <p:nvSpPr>
          <p:cNvPr id="3" name="Title 2"/>
          <p:cNvSpPr>
            <a:spLocks noGrp="1"/>
          </p:cNvSpPr>
          <p:nvPr>
            <p:ph type="title"/>
          </p:nvPr>
        </p:nvSpPr>
        <p:spPr/>
        <p:txBody>
          <a:bodyPr/>
          <a:lstStyle/>
          <a:p>
            <a:r>
              <a:rPr lang="en-US" dirty="0" err="1" smtClean="0"/>
              <a:t>Dedup</a:t>
            </a:r>
            <a:r>
              <a:rPr lang="en-US" dirty="0" smtClean="0"/>
              <a:t> and FRBR</a:t>
            </a:r>
            <a:endParaRPr lang="he-IL" dirty="0"/>
          </a:p>
        </p:txBody>
      </p:sp>
      <p:sp>
        <p:nvSpPr>
          <p:cNvPr id="4" name="Content Placeholder 3"/>
          <p:cNvSpPr>
            <a:spLocks noGrp="1"/>
          </p:cNvSpPr>
          <p:nvPr>
            <p:ph idx="1"/>
          </p:nvPr>
        </p:nvSpPr>
        <p:spPr/>
        <p:txBody>
          <a:bodyPr/>
          <a:lstStyle/>
          <a:p>
            <a:pPr marL="0" indent="0">
              <a:buNone/>
            </a:pPr>
            <a:r>
              <a:rPr lang="en-US" dirty="0" err="1"/>
              <a:t>DeDup</a:t>
            </a:r>
            <a:endParaRPr lang="en-US" dirty="0"/>
          </a:p>
          <a:p>
            <a:r>
              <a:rPr lang="en-US" dirty="0"/>
              <a:t>Identifies records representing </a:t>
            </a:r>
            <a:r>
              <a:rPr lang="en-US" dirty="0" smtClean="0"/>
              <a:t>the </a:t>
            </a:r>
            <a:r>
              <a:rPr lang="en-US" dirty="0"/>
              <a:t>same item</a:t>
            </a:r>
          </a:p>
          <a:p>
            <a:r>
              <a:rPr lang="en-US" dirty="0"/>
              <a:t>Replaces them with a new </a:t>
            </a:r>
            <a:r>
              <a:rPr lang="en-US" dirty="0" smtClean="0"/>
              <a:t>unified </a:t>
            </a:r>
            <a:r>
              <a:rPr lang="en-US" dirty="0"/>
              <a:t>record</a:t>
            </a:r>
          </a:p>
          <a:p>
            <a:r>
              <a:rPr lang="en-US" dirty="0"/>
              <a:t>Display comes from a preferred </a:t>
            </a:r>
            <a:r>
              <a:rPr lang="en-US" dirty="0" smtClean="0"/>
              <a:t>record </a:t>
            </a:r>
            <a:endParaRPr lang="en-US" dirty="0"/>
          </a:p>
          <a:p>
            <a:r>
              <a:rPr lang="en-US" b="1" dirty="0"/>
              <a:t>selected at </a:t>
            </a:r>
            <a:r>
              <a:rPr lang="en-US" b="1" dirty="0" smtClean="0"/>
              <a:t>creation of the PNX!</a:t>
            </a:r>
            <a:endParaRPr lang="en-US" b="1" dirty="0"/>
          </a:p>
          <a:p>
            <a:r>
              <a:rPr lang="en-US" dirty="0"/>
              <a:t>Incorrect deduplication usually </a:t>
            </a:r>
            <a:r>
              <a:rPr lang="en-US" dirty="0" smtClean="0"/>
              <a:t>due </a:t>
            </a:r>
            <a:r>
              <a:rPr lang="en-US" dirty="0"/>
              <a:t>to data issues</a:t>
            </a:r>
          </a:p>
        </p:txBody>
      </p:sp>
    </p:spTree>
    <p:extLst>
      <p:ext uri="{BB962C8B-B14F-4D97-AF65-F5344CB8AC3E}">
        <p14:creationId xmlns:p14="http://schemas.microsoft.com/office/powerpoint/2010/main" val="34362230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67</a:t>
            </a:fld>
            <a:endParaRPr lang="en-US" dirty="0"/>
          </a:p>
        </p:txBody>
      </p:sp>
      <p:sp>
        <p:nvSpPr>
          <p:cNvPr id="3" name="Title 2"/>
          <p:cNvSpPr>
            <a:spLocks noGrp="1"/>
          </p:cNvSpPr>
          <p:nvPr>
            <p:ph type="title"/>
          </p:nvPr>
        </p:nvSpPr>
        <p:spPr/>
        <p:txBody>
          <a:bodyPr/>
          <a:lstStyle/>
          <a:p>
            <a:r>
              <a:rPr lang="en-US" dirty="0" err="1" smtClean="0"/>
              <a:t>Dedup</a:t>
            </a:r>
            <a:r>
              <a:rPr lang="en-US" dirty="0" smtClean="0"/>
              <a:t> and FRBR</a:t>
            </a:r>
            <a:endParaRPr lang="he-IL" dirty="0"/>
          </a:p>
        </p:txBody>
      </p:sp>
      <p:sp>
        <p:nvSpPr>
          <p:cNvPr id="4" name="Content Placeholder 3"/>
          <p:cNvSpPr>
            <a:spLocks noGrp="1"/>
          </p:cNvSpPr>
          <p:nvPr>
            <p:ph idx="1"/>
          </p:nvPr>
        </p:nvSpPr>
        <p:spPr/>
        <p:txBody>
          <a:bodyPr>
            <a:normAutofit/>
          </a:bodyPr>
          <a:lstStyle/>
          <a:p>
            <a:pPr marL="0" indent="0">
              <a:buNone/>
            </a:pPr>
            <a:r>
              <a:rPr lang="en-US" dirty="0"/>
              <a:t>FRBR</a:t>
            </a:r>
          </a:p>
          <a:p>
            <a:r>
              <a:rPr lang="en-US" dirty="0"/>
              <a:t>Gathers similar records into a </a:t>
            </a:r>
            <a:r>
              <a:rPr lang="en-US" dirty="0" smtClean="0"/>
              <a:t>group</a:t>
            </a:r>
            <a:endParaRPr lang="en-US" dirty="0"/>
          </a:p>
          <a:p>
            <a:r>
              <a:rPr lang="en-US" dirty="0"/>
              <a:t>All the group members can be </a:t>
            </a:r>
            <a:r>
              <a:rPr lang="en-US" dirty="0" smtClean="0"/>
              <a:t>seen </a:t>
            </a:r>
            <a:r>
              <a:rPr lang="en-US" dirty="0"/>
              <a:t>in Primo</a:t>
            </a:r>
          </a:p>
          <a:p>
            <a:r>
              <a:rPr lang="en-US" dirty="0"/>
              <a:t>Displays a preferred record </a:t>
            </a:r>
            <a:r>
              <a:rPr lang="en-US" b="1" dirty="0" smtClean="0"/>
              <a:t>selected </a:t>
            </a:r>
            <a:r>
              <a:rPr lang="en-US" b="1" dirty="0"/>
              <a:t>when you </a:t>
            </a:r>
            <a:r>
              <a:rPr lang="en-US" b="1" dirty="0" smtClean="0"/>
              <a:t>search!</a:t>
            </a:r>
            <a:endParaRPr lang="en-US" b="1" dirty="0"/>
          </a:p>
          <a:p>
            <a:r>
              <a:rPr lang="en-US" dirty="0"/>
              <a:t>Incorrect FRBR usually due to </a:t>
            </a:r>
            <a:r>
              <a:rPr lang="en-US" dirty="0" smtClean="0"/>
              <a:t>what </a:t>
            </a:r>
            <a:r>
              <a:rPr lang="en-US" dirty="0"/>
              <a:t>data is being normalized</a:t>
            </a:r>
            <a:endParaRPr lang="en-US" dirty="0"/>
          </a:p>
        </p:txBody>
      </p:sp>
    </p:spTree>
    <p:extLst>
      <p:ext uri="{BB962C8B-B14F-4D97-AF65-F5344CB8AC3E}">
        <p14:creationId xmlns:p14="http://schemas.microsoft.com/office/powerpoint/2010/main" val="36644115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68</a:t>
            </a:fld>
            <a:endParaRPr lang="en-US" dirty="0"/>
          </a:p>
        </p:txBody>
      </p:sp>
      <p:sp>
        <p:nvSpPr>
          <p:cNvPr id="3" name="Title 2"/>
          <p:cNvSpPr>
            <a:spLocks noGrp="1"/>
          </p:cNvSpPr>
          <p:nvPr>
            <p:ph type="title"/>
          </p:nvPr>
        </p:nvSpPr>
        <p:spPr/>
        <p:txBody>
          <a:bodyPr/>
          <a:lstStyle/>
          <a:p>
            <a:r>
              <a:rPr lang="en-US" dirty="0" err="1" smtClean="0"/>
              <a:t>Dedup</a:t>
            </a:r>
            <a:r>
              <a:rPr lang="en-US" dirty="0" smtClean="0"/>
              <a:t> and </a:t>
            </a:r>
            <a:r>
              <a:rPr lang="en-US" dirty="0" smtClean="0"/>
              <a:t>FRBR - </a:t>
            </a:r>
            <a:r>
              <a:rPr lang="en-US" dirty="0" smtClean="0"/>
              <a:t>Preventing </a:t>
            </a:r>
            <a:r>
              <a:rPr lang="en-US" dirty="0" err="1"/>
              <a:t>DeDup</a:t>
            </a:r>
            <a:r>
              <a:rPr lang="en-US" dirty="0"/>
              <a:t> or FRBR</a:t>
            </a:r>
            <a:endParaRPr lang="he-IL" dirty="0"/>
          </a:p>
        </p:txBody>
      </p:sp>
      <p:pic>
        <p:nvPicPr>
          <p:cNvPr id="5" name="Picture 4"/>
          <p:cNvPicPr>
            <a:picLocks noChangeAspect="1"/>
          </p:cNvPicPr>
          <p:nvPr/>
        </p:nvPicPr>
        <p:blipFill>
          <a:blip r:embed="rId2"/>
          <a:stretch>
            <a:fillRect/>
          </a:stretch>
        </p:blipFill>
        <p:spPr>
          <a:xfrm>
            <a:off x="972000" y="843558"/>
            <a:ext cx="7200000" cy="3468471"/>
          </a:xfrm>
          <a:prstGeom prst="rect">
            <a:avLst/>
          </a:prstGeom>
        </p:spPr>
      </p:pic>
    </p:spTree>
    <p:extLst>
      <p:ext uri="{BB962C8B-B14F-4D97-AF65-F5344CB8AC3E}">
        <p14:creationId xmlns:p14="http://schemas.microsoft.com/office/powerpoint/2010/main" val="20043587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69</a:t>
            </a:fld>
            <a:endParaRPr lang="en-US" dirty="0"/>
          </a:p>
        </p:txBody>
      </p:sp>
      <p:sp>
        <p:nvSpPr>
          <p:cNvPr id="3" name="Title 2"/>
          <p:cNvSpPr>
            <a:spLocks noGrp="1"/>
          </p:cNvSpPr>
          <p:nvPr>
            <p:ph type="title"/>
          </p:nvPr>
        </p:nvSpPr>
        <p:spPr/>
        <p:txBody>
          <a:bodyPr/>
          <a:lstStyle/>
          <a:p>
            <a:r>
              <a:rPr lang="en-US" dirty="0" err="1" smtClean="0"/>
              <a:t>Dedup</a:t>
            </a:r>
            <a:r>
              <a:rPr lang="en-US" dirty="0" smtClean="0"/>
              <a:t> and FRBR</a:t>
            </a:r>
            <a:endParaRPr lang="he-IL" dirty="0"/>
          </a:p>
        </p:txBody>
      </p:sp>
      <p:sp>
        <p:nvSpPr>
          <p:cNvPr id="4" name="Content Placeholder 3"/>
          <p:cNvSpPr>
            <a:spLocks noGrp="1"/>
          </p:cNvSpPr>
          <p:nvPr>
            <p:ph idx="1"/>
          </p:nvPr>
        </p:nvSpPr>
        <p:spPr/>
        <p:txBody>
          <a:bodyPr/>
          <a:lstStyle/>
          <a:p>
            <a:r>
              <a:rPr lang="en-US" b="1" dirty="0">
                <a:hlinkClick r:id="rId2"/>
              </a:rPr>
              <a:t>Duplicate Detection Vector</a:t>
            </a:r>
            <a:endParaRPr lang="en-US" b="1" dirty="0"/>
          </a:p>
          <a:p>
            <a:r>
              <a:rPr lang="en-US" b="1" dirty="0">
                <a:hlinkClick r:id="rId3"/>
              </a:rPr>
              <a:t>The FRBR </a:t>
            </a:r>
            <a:r>
              <a:rPr lang="en-US" b="1" dirty="0" smtClean="0">
                <a:hlinkClick r:id="rId3"/>
              </a:rPr>
              <a:t>Vector</a:t>
            </a:r>
            <a:endParaRPr lang="en-US" b="1" dirty="0" smtClean="0"/>
          </a:p>
          <a:p>
            <a:r>
              <a:rPr lang="en-US" b="1" dirty="0"/>
              <a:t>How can we know if a record is part of a FRBR group?</a:t>
            </a:r>
          </a:p>
          <a:p>
            <a:endParaRPr lang="en-US" b="1" dirty="0"/>
          </a:p>
        </p:txBody>
      </p:sp>
    </p:spTree>
    <p:extLst>
      <p:ext uri="{BB962C8B-B14F-4D97-AF65-F5344CB8AC3E}">
        <p14:creationId xmlns:p14="http://schemas.microsoft.com/office/powerpoint/2010/main" val="4095732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p:cNvSpPr>
            <a:spLocks noGrp="1"/>
          </p:cNvSpPr>
          <p:nvPr>
            <p:ph type="title"/>
          </p:nvPr>
        </p:nvSpPr>
        <p:spPr/>
        <p:txBody>
          <a:bodyPr/>
          <a:lstStyle/>
          <a:p>
            <a:r>
              <a:rPr lang="en-US" dirty="0" smtClean="0"/>
              <a:t>PNX?</a:t>
            </a:r>
            <a:endParaRPr lang="he-IL"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73811848"/>
              </p:ext>
            </p:extLst>
          </p:nvPr>
        </p:nvGraphicFramePr>
        <p:xfrm>
          <a:off x="468313" y="752475"/>
          <a:ext cx="8228012" cy="3979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37544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70</a:t>
            </a:fld>
            <a:endParaRPr lang="en-US" dirty="0"/>
          </a:p>
        </p:txBody>
      </p:sp>
      <p:sp>
        <p:nvSpPr>
          <p:cNvPr id="3" name="Title 2"/>
          <p:cNvSpPr>
            <a:spLocks noGrp="1"/>
          </p:cNvSpPr>
          <p:nvPr>
            <p:ph type="title"/>
          </p:nvPr>
        </p:nvSpPr>
        <p:spPr/>
        <p:txBody>
          <a:bodyPr/>
          <a:lstStyle/>
          <a:p>
            <a:r>
              <a:rPr lang="en-US" dirty="0" smtClean="0"/>
              <a:t>Rule Groups</a:t>
            </a:r>
            <a:endParaRPr lang="he-IL" dirty="0"/>
          </a:p>
        </p:txBody>
      </p:sp>
      <p:sp>
        <p:nvSpPr>
          <p:cNvPr id="5" name="Content Placeholder 4"/>
          <p:cNvSpPr>
            <a:spLocks noGrp="1"/>
          </p:cNvSpPr>
          <p:nvPr>
            <p:ph idx="1"/>
          </p:nvPr>
        </p:nvSpPr>
        <p:spPr/>
        <p:txBody>
          <a:bodyPr/>
          <a:lstStyle/>
          <a:p>
            <a:r>
              <a:rPr lang="en-US" dirty="0"/>
              <a:t>The Rule group field defines which rules the system will process together as a </a:t>
            </a:r>
            <a:r>
              <a:rPr lang="en-US" dirty="0" smtClean="0"/>
              <a:t>group.</a:t>
            </a:r>
          </a:p>
          <a:p>
            <a:r>
              <a:rPr lang="en-US" dirty="0" smtClean="0">
                <a:solidFill>
                  <a:schemeClr val="accent4">
                    <a:lumMod val="60000"/>
                    <a:lumOff val="40000"/>
                  </a:schemeClr>
                </a:solidFill>
              </a:rPr>
              <a:t>By using </a:t>
            </a:r>
            <a:r>
              <a:rPr lang="en-US" dirty="0">
                <a:solidFill>
                  <a:schemeClr val="accent4">
                    <a:lumMod val="60000"/>
                    <a:lumOff val="40000"/>
                  </a:schemeClr>
                </a:solidFill>
              </a:rPr>
              <a:t>modified rule </a:t>
            </a:r>
            <a:r>
              <a:rPr lang="en-US" dirty="0" smtClean="0">
                <a:solidFill>
                  <a:schemeClr val="accent4">
                    <a:lumMod val="60000"/>
                    <a:lumOff val="40000"/>
                  </a:schemeClr>
                </a:solidFill>
              </a:rPr>
              <a:t>group </a:t>
            </a:r>
            <a:r>
              <a:rPr lang="en-US" dirty="0">
                <a:solidFill>
                  <a:schemeClr val="accent4">
                    <a:lumMod val="60000"/>
                    <a:lumOff val="40000"/>
                  </a:schemeClr>
                </a:solidFill>
              </a:rPr>
              <a:t>it is possible to create a group of rules that have different sources</a:t>
            </a:r>
            <a:r>
              <a:rPr lang="en-US" dirty="0"/>
              <a:t>.</a:t>
            </a:r>
            <a:endParaRPr lang="he-IL" dirty="0"/>
          </a:p>
        </p:txBody>
      </p:sp>
    </p:spTree>
    <p:extLst>
      <p:ext uri="{BB962C8B-B14F-4D97-AF65-F5344CB8AC3E}">
        <p14:creationId xmlns:p14="http://schemas.microsoft.com/office/powerpoint/2010/main" val="20449986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71</a:t>
            </a:fld>
            <a:endParaRPr lang="en-US" dirty="0"/>
          </a:p>
        </p:txBody>
      </p:sp>
      <p:sp>
        <p:nvSpPr>
          <p:cNvPr id="3" name="Title 2"/>
          <p:cNvSpPr>
            <a:spLocks noGrp="1"/>
          </p:cNvSpPr>
          <p:nvPr>
            <p:ph type="title"/>
          </p:nvPr>
        </p:nvSpPr>
        <p:spPr/>
        <p:txBody>
          <a:bodyPr/>
          <a:lstStyle/>
          <a:p>
            <a:r>
              <a:rPr lang="en-US" dirty="0" smtClean="0"/>
              <a:t>Rule Groups</a:t>
            </a:r>
            <a:endParaRPr lang="he-IL" dirty="0"/>
          </a:p>
        </p:txBody>
      </p:sp>
      <p:sp>
        <p:nvSpPr>
          <p:cNvPr id="5" name="Content Placeholder 4"/>
          <p:cNvSpPr>
            <a:spLocks noGrp="1"/>
          </p:cNvSpPr>
          <p:nvPr>
            <p:ph idx="1"/>
          </p:nvPr>
        </p:nvSpPr>
        <p:spPr/>
        <p:txBody>
          <a:bodyPr/>
          <a:lstStyle/>
          <a:p>
            <a:r>
              <a:rPr lang="en-US" dirty="0"/>
              <a:t>For Example: </a:t>
            </a:r>
            <a:r>
              <a:rPr lang="en-US" dirty="0" err="1"/>
              <a:t>display_creator</a:t>
            </a:r>
            <a:r>
              <a:rPr lang="en-US" dirty="0" smtClean="0"/>
              <a:t>.</a:t>
            </a:r>
          </a:p>
          <a:p>
            <a:r>
              <a:rPr lang="en-US" dirty="0"/>
              <a:t>Note that the rules use different source fields (MARC tags), which include 880, 100, 110 and 111. The system processes all of the rules with the same source tags, starting with the 880 fields, followed by the 100 fields, the 110 fields, and so forth.</a:t>
            </a:r>
            <a:endParaRPr lang="he-IL" dirty="0"/>
          </a:p>
        </p:txBody>
      </p:sp>
    </p:spTree>
    <p:extLst>
      <p:ext uri="{BB962C8B-B14F-4D97-AF65-F5344CB8AC3E}">
        <p14:creationId xmlns:p14="http://schemas.microsoft.com/office/powerpoint/2010/main" val="13789820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72</a:t>
            </a:fld>
            <a:endParaRPr lang="en-US" dirty="0"/>
          </a:p>
        </p:txBody>
      </p:sp>
      <p:sp>
        <p:nvSpPr>
          <p:cNvPr id="3" name="Title 2"/>
          <p:cNvSpPr>
            <a:spLocks noGrp="1"/>
          </p:cNvSpPr>
          <p:nvPr>
            <p:ph type="title"/>
          </p:nvPr>
        </p:nvSpPr>
        <p:spPr/>
        <p:txBody>
          <a:bodyPr/>
          <a:lstStyle/>
          <a:p>
            <a:r>
              <a:rPr lang="en-US" dirty="0" smtClean="0"/>
              <a:t>Rule Groups</a:t>
            </a:r>
            <a:endParaRPr lang="he-IL" dirty="0"/>
          </a:p>
        </p:txBody>
      </p:sp>
      <p:sp>
        <p:nvSpPr>
          <p:cNvPr id="5" name="Content Placeholder 4"/>
          <p:cNvSpPr>
            <a:spLocks noGrp="1"/>
          </p:cNvSpPr>
          <p:nvPr>
            <p:ph idx="1"/>
          </p:nvPr>
        </p:nvSpPr>
        <p:spPr/>
        <p:txBody>
          <a:bodyPr>
            <a:normAutofit/>
          </a:bodyPr>
          <a:lstStyle/>
          <a:p>
            <a:pPr marL="0" indent="0">
              <a:buNone/>
            </a:pPr>
            <a:r>
              <a:rPr lang="en-US" sz="1400" dirty="0"/>
              <a:t>Using the following XML source, this example merges the surname and given-names elements into the display/creator </a:t>
            </a:r>
            <a:r>
              <a:rPr lang="en-US" sz="1400" dirty="0" smtClean="0"/>
              <a:t>field:</a:t>
            </a:r>
            <a:endParaRPr lang="en-US" sz="1400" dirty="0"/>
          </a:p>
          <a:p>
            <a:r>
              <a:rPr lang="en-US" sz="1400" dirty="0" smtClean="0"/>
              <a:t>&lt;</a:t>
            </a:r>
            <a:r>
              <a:rPr lang="en-US" sz="1400" dirty="0" err="1"/>
              <a:t>contrib</a:t>
            </a:r>
            <a:r>
              <a:rPr lang="en-US" sz="1400" dirty="0"/>
              <a:t> </a:t>
            </a:r>
            <a:r>
              <a:rPr lang="en-US" sz="1400" dirty="0" err="1"/>
              <a:t>contrib</a:t>
            </a:r>
            <a:r>
              <a:rPr lang="en-US" sz="1400" dirty="0"/>
              <a:t>-type="author"&gt; </a:t>
            </a:r>
            <a:endParaRPr lang="en-US" sz="1400" dirty="0" smtClean="0"/>
          </a:p>
          <a:p>
            <a:r>
              <a:rPr lang="en-US" sz="1400" dirty="0" smtClean="0"/>
              <a:t>&lt;</a:t>
            </a:r>
            <a:r>
              <a:rPr lang="en-US" sz="1400" dirty="0"/>
              <a:t>name&gt; </a:t>
            </a:r>
            <a:endParaRPr lang="en-US" sz="1400" dirty="0" smtClean="0"/>
          </a:p>
          <a:p>
            <a:r>
              <a:rPr lang="en-US" sz="1400" dirty="0" smtClean="0"/>
              <a:t>&lt;</a:t>
            </a:r>
            <a:r>
              <a:rPr lang="en-US" sz="1400" dirty="0"/>
              <a:t>surname&gt;Alarcon&lt;/surname&gt;</a:t>
            </a:r>
          </a:p>
          <a:p>
            <a:r>
              <a:rPr lang="en-US" sz="1400" dirty="0"/>
              <a:t>&lt;given-names&gt;</a:t>
            </a:r>
            <a:r>
              <a:rPr lang="en-US" sz="1400" dirty="0">
                <a:solidFill>
                  <a:schemeClr val="accent1">
                    <a:lumMod val="60000"/>
                    <a:lumOff val="40000"/>
                  </a:schemeClr>
                </a:solidFill>
              </a:rPr>
              <a:t>Graciela S</a:t>
            </a:r>
            <a:r>
              <a:rPr lang="en-US" sz="1400" dirty="0"/>
              <a:t>.&lt;/given-names&gt;</a:t>
            </a:r>
          </a:p>
          <a:p>
            <a:r>
              <a:rPr lang="en-US" sz="1400" dirty="0"/>
              <a:t>&lt;/name&gt;</a:t>
            </a:r>
          </a:p>
          <a:p>
            <a:r>
              <a:rPr lang="en-US" sz="1400" dirty="0"/>
              <a:t>&lt;/</a:t>
            </a:r>
            <a:r>
              <a:rPr lang="en-US" sz="1400" dirty="0" err="1"/>
              <a:t>contrib</a:t>
            </a:r>
            <a:r>
              <a:rPr lang="en-US" sz="1400" dirty="0"/>
              <a:t>&gt;</a:t>
            </a:r>
          </a:p>
          <a:p>
            <a:r>
              <a:rPr lang="en-US" sz="1400" dirty="0"/>
              <a:t>&lt;</a:t>
            </a:r>
            <a:r>
              <a:rPr lang="en-US" sz="1400" dirty="0" err="1"/>
              <a:t>contrib</a:t>
            </a:r>
            <a:r>
              <a:rPr lang="en-US" sz="1400" dirty="0"/>
              <a:t> </a:t>
            </a:r>
            <a:r>
              <a:rPr lang="en-US" sz="1400" dirty="0" err="1"/>
              <a:t>contrib</a:t>
            </a:r>
            <a:r>
              <a:rPr lang="en-US" sz="1400" dirty="0"/>
              <a:t>-type="author"&gt; </a:t>
            </a:r>
            <a:endParaRPr lang="en-US" sz="1400" dirty="0" smtClean="0"/>
          </a:p>
          <a:p>
            <a:r>
              <a:rPr lang="en-US" sz="1400" dirty="0" smtClean="0"/>
              <a:t>&lt;</a:t>
            </a:r>
            <a:r>
              <a:rPr lang="en-US" sz="1400" dirty="0"/>
              <a:t>name&gt; &lt;surname&gt;Westfall&lt;/surname&gt;</a:t>
            </a:r>
          </a:p>
          <a:p>
            <a:r>
              <a:rPr lang="en-US" sz="1400" dirty="0"/>
              <a:t>&lt;given-names&gt;</a:t>
            </a:r>
            <a:r>
              <a:rPr lang="en-US" sz="1400" dirty="0">
                <a:solidFill>
                  <a:schemeClr val="accent1">
                    <a:lumMod val="60000"/>
                    <a:lumOff val="40000"/>
                  </a:schemeClr>
                </a:solidFill>
              </a:rPr>
              <a:t>Andrew O.</a:t>
            </a:r>
            <a:r>
              <a:rPr lang="en-US" sz="1400" dirty="0"/>
              <a:t>&lt;/given-names&gt;</a:t>
            </a:r>
          </a:p>
          <a:p>
            <a:r>
              <a:rPr lang="en-US" sz="1400" dirty="0"/>
              <a:t>&lt;/name&gt;</a:t>
            </a:r>
          </a:p>
          <a:p>
            <a:r>
              <a:rPr lang="en-US" sz="1400" dirty="0"/>
              <a:t>&lt;/</a:t>
            </a:r>
            <a:r>
              <a:rPr lang="en-US" sz="1400" dirty="0" err="1"/>
              <a:t>contrib</a:t>
            </a:r>
            <a:r>
              <a:rPr lang="en-US" sz="1400" dirty="0"/>
              <a:t>&gt;</a:t>
            </a:r>
          </a:p>
          <a:p>
            <a:r>
              <a:rPr lang="en-US" sz="1400" dirty="0"/>
              <a:t>&lt;</a:t>
            </a:r>
            <a:r>
              <a:rPr lang="en-US" sz="1400" dirty="0" err="1"/>
              <a:t>contrib</a:t>
            </a:r>
            <a:r>
              <a:rPr lang="en-US" sz="1400" dirty="0"/>
              <a:t> </a:t>
            </a:r>
            <a:r>
              <a:rPr lang="en-US" sz="1400" dirty="0" err="1"/>
              <a:t>contrib</a:t>
            </a:r>
            <a:r>
              <a:rPr lang="en-US" sz="1400" dirty="0"/>
              <a:t>-type="author</a:t>
            </a:r>
            <a:r>
              <a:rPr lang="en-US" sz="1400" dirty="0" smtClean="0"/>
              <a:t>"&gt;</a:t>
            </a:r>
          </a:p>
          <a:p>
            <a:r>
              <a:rPr lang="en-US" sz="1400" dirty="0" smtClean="0"/>
              <a:t> </a:t>
            </a:r>
            <a:r>
              <a:rPr lang="en-US" sz="1400" dirty="0"/>
              <a:t>&lt;name&gt; &lt;surname&gt;Lim&lt;/surname&gt;</a:t>
            </a:r>
          </a:p>
          <a:p>
            <a:r>
              <a:rPr lang="en-US" sz="1400" dirty="0"/>
              <a:t>&lt;given-names&gt;</a:t>
            </a:r>
            <a:r>
              <a:rPr lang="en-US" sz="1400" dirty="0">
                <a:solidFill>
                  <a:schemeClr val="accent1">
                    <a:lumMod val="60000"/>
                    <a:lumOff val="40000"/>
                  </a:schemeClr>
                </a:solidFill>
              </a:rPr>
              <a:t>Sam S.&lt;/</a:t>
            </a:r>
            <a:r>
              <a:rPr lang="en-US" sz="1400" dirty="0"/>
              <a:t>given-names&gt;</a:t>
            </a:r>
          </a:p>
          <a:p>
            <a:r>
              <a:rPr lang="en-US" sz="1400" dirty="0"/>
              <a:t>&lt;/name&gt;</a:t>
            </a:r>
          </a:p>
          <a:p>
            <a:r>
              <a:rPr lang="en-US" sz="1400" dirty="0"/>
              <a:t>&lt;/</a:t>
            </a:r>
            <a:r>
              <a:rPr lang="en-US" sz="1400" dirty="0" err="1"/>
              <a:t>contrib</a:t>
            </a:r>
            <a:r>
              <a:rPr lang="en-US" sz="1400" dirty="0"/>
              <a:t>&gt;</a:t>
            </a:r>
          </a:p>
          <a:p>
            <a:endParaRPr lang="he-IL" sz="1400" dirty="0"/>
          </a:p>
        </p:txBody>
      </p:sp>
    </p:spTree>
    <p:extLst>
      <p:ext uri="{BB962C8B-B14F-4D97-AF65-F5344CB8AC3E}">
        <p14:creationId xmlns:p14="http://schemas.microsoft.com/office/powerpoint/2010/main" val="11249952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73</a:t>
            </a:fld>
            <a:endParaRPr lang="en-US" dirty="0"/>
          </a:p>
        </p:txBody>
      </p:sp>
      <p:sp>
        <p:nvSpPr>
          <p:cNvPr id="3" name="Title 2"/>
          <p:cNvSpPr>
            <a:spLocks noGrp="1"/>
          </p:cNvSpPr>
          <p:nvPr>
            <p:ph type="title"/>
          </p:nvPr>
        </p:nvSpPr>
        <p:spPr/>
        <p:txBody>
          <a:bodyPr/>
          <a:lstStyle/>
          <a:p>
            <a:r>
              <a:rPr lang="en-US" dirty="0" smtClean="0"/>
              <a:t>Rule Groups</a:t>
            </a:r>
            <a:endParaRPr lang="he-IL" dirty="0"/>
          </a:p>
        </p:txBody>
      </p:sp>
      <p:sp>
        <p:nvSpPr>
          <p:cNvPr id="6" name="Rectangle 5"/>
          <p:cNvSpPr/>
          <p:nvPr/>
        </p:nvSpPr>
        <p:spPr>
          <a:xfrm>
            <a:off x="395536" y="699542"/>
            <a:ext cx="6984776" cy="3970318"/>
          </a:xfrm>
          <a:prstGeom prst="rect">
            <a:avLst/>
          </a:prstGeom>
        </p:spPr>
        <p:txBody>
          <a:bodyPr wrap="square">
            <a:spAutoFit/>
          </a:bodyPr>
          <a:lstStyle/>
          <a:p>
            <a:r>
              <a:rPr lang="en-US" dirty="0"/>
              <a:t>To merge these elements together, you must configure the following rules, using a modified </a:t>
            </a:r>
            <a:r>
              <a:rPr lang="en-US" dirty="0" smtClean="0"/>
              <a:t>Rule </a:t>
            </a:r>
            <a:r>
              <a:rPr lang="en-US" dirty="0"/>
              <a:t>group: </a:t>
            </a:r>
            <a:endParaRPr lang="en-US" dirty="0" smtClean="0"/>
          </a:p>
          <a:p>
            <a:r>
              <a:rPr lang="en-US" dirty="0" smtClean="0"/>
              <a:t>Rule </a:t>
            </a:r>
            <a:r>
              <a:rPr lang="en-US" dirty="0"/>
              <a:t>#1: </a:t>
            </a:r>
            <a:endParaRPr lang="en-US" dirty="0" smtClean="0"/>
          </a:p>
          <a:p>
            <a:r>
              <a:rPr lang="en-US" dirty="0" smtClean="0"/>
              <a:t>Rule </a:t>
            </a:r>
            <a:r>
              <a:rPr lang="en-US" dirty="0"/>
              <a:t>group: </a:t>
            </a:r>
            <a:r>
              <a:rPr lang="en-US" dirty="0">
                <a:solidFill>
                  <a:schemeClr val="accent4">
                    <a:lumMod val="60000"/>
                    <a:lumOff val="40000"/>
                  </a:schemeClr>
                </a:solidFill>
              </a:rPr>
              <a:t>display/creator_1</a:t>
            </a:r>
          </a:p>
          <a:p>
            <a:r>
              <a:rPr lang="en-US" dirty="0"/>
              <a:t>Source Type: XML</a:t>
            </a:r>
          </a:p>
          <a:p>
            <a:r>
              <a:rPr lang="en-US" dirty="0"/>
              <a:t>Source Path: </a:t>
            </a:r>
            <a:r>
              <a:rPr lang="en-US" dirty="0" err="1"/>
              <a:t>contrib</a:t>
            </a:r>
            <a:r>
              <a:rPr lang="en-US" dirty="0"/>
              <a:t>/name/</a:t>
            </a:r>
            <a:r>
              <a:rPr lang="en-US" dirty="0">
                <a:solidFill>
                  <a:schemeClr val="accent4">
                    <a:lumMod val="60000"/>
                    <a:lumOff val="40000"/>
                  </a:schemeClr>
                </a:solidFill>
              </a:rPr>
              <a:t>given-names</a:t>
            </a:r>
          </a:p>
          <a:p>
            <a:r>
              <a:rPr lang="en-US" dirty="0"/>
              <a:t>Transformation: Copy as is</a:t>
            </a:r>
          </a:p>
          <a:p>
            <a:r>
              <a:rPr lang="en-US" dirty="0"/>
              <a:t>Action: ADD</a:t>
            </a:r>
          </a:p>
          <a:p>
            <a:r>
              <a:rPr lang="en-US" dirty="0"/>
              <a:t>Rule #2: </a:t>
            </a:r>
            <a:endParaRPr lang="en-US" dirty="0" smtClean="0"/>
          </a:p>
          <a:p>
            <a:r>
              <a:rPr lang="en-US" dirty="0" smtClean="0"/>
              <a:t>Rule </a:t>
            </a:r>
            <a:r>
              <a:rPr lang="en-US" dirty="0"/>
              <a:t>group: </a:t>
            </a:r>
            <a:r>
              <a:rPr lang="en-US" dirty="0">
                <a:solidFill>
                  <a:schemeClr val="accent4">
                    <a:lumMod val="60000"/>
                    <a:lumOff val="40000"/>
                  </a:schemeClr>
                </a:solidFill>
              </a:rPr>
              <a:t>display/creator_1</a:t>
            </a:r>
          </a:p>
          <a:p>
            <a:r>
              <a:rPr lang="en-US" dirty="0"/>
              <a:t>Source Type: XML</a:t>
            </a:r>
          </a:p>
          <a:p>
            <a:r>
              <a:rPr lang="en-US" dirty="0"/>
              <a:t>Source Path: </a:t>
            </a:r>
            <a:r>
              <a:rPr lang="en-US" dirty="0" err="1"/>
              <a:t>contrib</a:t>
            </a:r>
            <a:r>
              <a:rPr lang="en-US" dirty="0"/>
              <a:t>/name/</a:t>
            </a:r>
            <a:r>
              <a:rPr lang="en-US" dirty="0">
                <a:solidFill>
                  <a:schemeClr val="accent4">
                    <a:lumMod val="60000"/>
                    <a:lumOff val="40000"/>
                  </a:schemeClr>
                </a:solidFill>
              </a:rPr>
              <a:t>surname</a:t>
            </a:r>
          </a:p>
          <a:p>
            <a:r>
              <a:rPr lang="en-US" dirty="0"/>
              <a:t>Transformation: Copy as is</a:t>
            </a:r>
          </a:p>
          <a:p>
            <a:r>
              <a:rPr lang="en-US" dirty="0"/>
              <a:t>Action: MERGE, no delimiter, space After</a:t>
            </a:r>
          </a:p>
        </p:txBody>
      </p:sp>
    </p:spTree>
    <p:extLst>
      <p:ext uri="{BB962C8B-B14F-4D97-AF65-F5344CB8AC3E}">
        <p14:creationId xmlns:p14="http://schemas.microsoft.com/office/powerpoint/2010/main" val="25556357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74</a:t>
            </a:fld>
            <a:endParaRPr lang="en-US" dirty="0"/>
          </a:p>
        </p:txBody>
      </p:sp>
      <p:sp>
        <p:nvSpPr>
          <p:cNvPr id="3" name="Title 2"/>
          <p:cNvSpPr>
            <a:spLocks noGrp="1"/>
          </p:cNvSpPr>
          <p:nvPr>
            <p:ph type="title"/>
          </p:nvPr>
        </p:nvSpPr>
        <p:spPr/>
        <p:txBody>
          <a:bodyPr/>
          <a:lstStyle/>
          <a:p>
            <a:r>
              <a:rPr lang="en-US" dirty="0" smtClean="0"/>
              <a:t>Rule Groups</a:t>
            </a:r>
            <a:endParaRPr lang="he-IL" dirty="0"/>
          </a:p>
        </p:txBody>
      </p:sp>
      <p:sp>
        <p:nvSpPr>
          <p:cNvPr id="4" name="Rectangle 3"/>
          <p:cNvSpPr/>
          <p:nvPr/>
        </p:nvSpPr>
        <p:spPr>
          <a:xfrm>
            <a:off x="107504" y="771550"/>
            <a:ext cx="8579296" cy="3416320"/>
          </a:xfrm>
          <a:prstGeom prst="rect">
            <a:avLst/>
          </a:prstGeom>
        </p:spPr>
        <p:txBody>
          <a:bodyPr wrap="square">
            <a:spAutoFit/>
          </a:bodyPr>
          <a:lstStyle/>
          <a:p>
            <a:r>
              <a:rPr lang="en-US" dirty="0"/>
              <a:t>These rules generate the following output:</a:t>
            </a:r>
          </a:p>
          <a:p>
            <a:r>
              <a:rPr lang="en-US" dirty="0"/>
              <a:t>display/creator Graciela S Alcon</a:t>
            </a:r>
          </a:p>
          <a:p>
            <a:r>
              <a:rPr lang="en-US" dirty="0"/>
              <a:t>display/creator Andrew </a:t>
            </a:r>
            <a:r>
              <a:rPr lang="en-US" dirty="0" err="1"/>
              <a:t>O.Westfall</a:t>
            </a:r>
            <a:endParaRPr lang="en-US" dirty="0"/>
          </a:p>
          <a:p>
            <a:r>
              <a:rPr lang="en-US" dirty="0"/>
              <a:t>display/creator Sam S. </a:t>
            </a:r>
            <a:r>
              <a:rPr lang="en-US" dirty="0" smtClean="0"/>
              <a:t>Lim</a:t>
            </a:r>
          </a:p>
          <a:p>
            <a:endParaRPr lang="en-US" dirty="0"/>
          </a:p>
          <a:p>
            <a:endParaRPr lang="en-US" dirty="0" smtClean="0"/>
          </a:p>
          <a:p>
            <a:endParaRPr lang="en-US" dirty="0"/>
          </a:p>
          <a:p>
            <a:r>
              <a:rPr lang="en-US" dirty="0"/>
              <a:t>If you had not modified the rule group, these rules would have generated the following output, processing each source separately:</a:t>
            </a:r>
          </a:p>
          <a:p>
            <a:r>
              <a:rPr lang="en-US" dirty="0"/>
              <a:t>display/creator Graciela S</a:t>
            </a:r>
          </a:p>
          <a:p>
            <a:r>
              <a:rPr lang="en-US" dirty="0"/>
              <a:t>display/creator Andrew O.</a:t>
            </a:r>
          </a:p>
          <a:p>
            <a:r>
              <a:rPr lang="en-US" dirty="0"/>
              <a:t>display/creator Sam S. Alcon Westfall Lim</a:t>
            </a:r>
          </a:p>
        </p:txBody>
      </p:sp>
    </p:spTree>
    <p:extLst>
      <p:ext uri="{BB962C8B-B14F-4D97-AF65-F5344CB8AC3E}">
        <p14:creationId xmlns:p14="http://schemas.microsoft.com/office/powerpoint/2010/main" val="41603666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75</a:t>
            </a:fld>
            <a:endParaRPr lang="en-US" dirty="0"/>
          </a:p>
        </p:txBody>
      </p:sp>
      <p:sp>
        <p:nvSpPr>
          <p:cNvPr id="3" name="Title 2"/>
          <p:cNvSpPr>
            <a:spLocks noGrp="1"/>
          </p:cNvSpPr>
          <p:nvPr>
            <p:ph type="title"/>
          </p:nvPr>
        </p:nvSpPr>
        <p:spPr/>
        <p:txBody>
          <a:bodyPr/>
          <a:lstStyle/>
          <a:p>
            <a:r>
              <a:rPr lang="en-US" dirty="0" smtClean="0"/>
              <a:t>Lateral Linking</a:t>
            </a:r>
            <a:endParaRPr lang="he-IL" dirty="0"/>
          </a:p>
        </p:txBody>
      </p:sp>
      <p:pic>
        <p:nvPicPr>
          <p:cNvPr id="1026" name="Picture 2" descr="latr.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4000"/>
          <a:stretch/>
        </p:blipFill>
        <p:spPr bwMode="auto">
          <a:xfrm>
            <a:off x="2195736" y="2283718"/>
            <a:ext cx="4896000" cy="22077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7504" y="771550"/>
            <a:ext cx="8856984" cy="1754326"/>
          </a:xfrm>
          <a:prstGeom prst="rect">
            <a:avLst/>
          </a:prstGeom>
        </p:spPr>
        <p:txBody>
          <a:bodyPr wrap="square">
            <a:spAutoFit/>
          </a:bodyPr>
          <a:lstStyle/>
          <a:p>
            <a:r>
              <a:rPr lang="en-US" dirty="0" smtClean="0"/>
              <a:t>1. NR </a:t>
            </a:r>
            <a:r>
              <a:rPr lang="en-US" dirty="0"/>
              <a:t>for Parent records &gt; Display section &gt; lds30 &gt; add a rule pointing to a Child record</a:t>
            </a:r>
            <a:r>
              <a:rPr lang="en-US" dirty="0" smtClean="0"/>
              <a:t>.</a:t>
            </a:r>
            <a:r>
              <a:rPr lang="en-US" dirty="0"/>
              <a:t/>
            </a:r>
            <a:br>
              <a:rPr lang="en-US" dirty="0"/>
            </a:br>
            <a:r>
              <a:rPr lang="en-US" dirty="0"/>
              <a:t>2. NR for Parent records &gt; Search section &gt; lsr31 &gt; add a rule pointing to itself - the same Parent record.</a:t>
            </a:r>
            <a:br>
              <a:rPr lang="en-US" dirty="0"/>
            </a:br>
            <a:r>
              <a:rPr lang="en-US" dirty="0"/>
              <a:t>3. NR for Child records &gt; Display section &gt; lds31 &gt; add a rule pointing to a Parent record.</a:t>
            </a:r>
            <a:br>
              <a:rPr lang="en-US" dirty="0"/>
            </a:br>
            <a:r>
              <a:rPr lang="en-US" dirty="0"/>
              <a:t>4. NR for Child records &gt; Search section &gt; lsr30 &gt; add a rule pointing to itself - the same Child record.</a:t>
            </a:r>
            <a:endParaRPr lang="he-IL" dirty="0"/>
          </a:p>
        </p:txBody>
      </p:sp>
    </p:spTree>
    <p:extLst>
      <p:ext uri="{BB962C8B-B14F-4D97-AF65-F5344CB8AC3E}">
        <p14:creationId xmlns:p14="http://schemas.microsoft.com/office/powerpoint/2010/main" val="13054448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76</a:t>
            </a:fld>
            <a:endParaRPr lang="en-US" dirty="0"/>
          </a:p>
        </p:txBody>
      </p:sp>
      <p:sp>
        <p:nvSpPr>
          <p:cNvPr id="3" name="Title 2"/>
          <p:cNvSpPr>
            <a:spLocks noGrp="1"/>
          </p:cNvSpPr>
          <p:nvPr>
            <p:ph type="title"/>
          </p:nvPr>
        </p:nvSpPr>
        <p:spPr/>
        <p:txBody>
          <a:bodyPr/>
          <a:lstStyle/>
          <a:p>
            <a:r>
              <a:rPr lang="en-US" dirty="0"/>
              <a:t>Exercise</a:t>
            </a:r>
            <a:endParaRPr lang="he-IL" dirty="0"/>
          </a:p>
        </p:txBody>
      </p:sp>
      <p:sp>
        <p:nvSpPr>
          <p:cNvPr id="4" name="Content Placeholder 3"/>
          <p:cNvSpPr>
            <a:spLocks noGrp="1"/>
          </p:cNvSpPr>
          <p:nvPr>
            <p:ph idx="1"/>
          </p:nvPr>
        </p:nvSpPr>
        <p:spPr/>
        <p:txBody>
          <a:bodyPr/>
          <a:lstStyle/>
          <a:p>
            <a:r>
              <a:rPr lang="en-US" dirty="0" smtClean="0"/>
              <a:t>Continue to build the NR</a:t>
            </a:r>
            <a:endParaRPr lang="he-IL" dirty="0"/>
          </a:p>
        </p:txBody>
      </p:sp>
    </p:spTree>
    <p:extLst>
      <p:ext uri="{BB962C8B-B14F-4D97-AF65-F5344CB8AC3E}">
        <p14:creationId xmlns:p14="http://schemas.microsoft.com/office/powerpoint/2010/main" val="673672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8</a:t>
            </a:fld>
            <a:endParaRPr lang="en-US" dirty="0"/>
          </a:p>
        </p:txBody>
      </p:sp>
      <p:sp>
        <p:nvSpPr>
          <p:cNvPr id="3" name="Title 2"/>
          <p:cNvSpPr>
            <a:spLocks noGrp="1"/>
          </p:cNvSpPr>
          <p:nvPr>
            <p:ph type="title"/>
          </p:nvPr>
        </p:nvSpPr>
        <p:spPr/>
        <p:txBody>
          <a:bodyPr/>
          <a:lstStyle/>
          <a:p>
            <a:r>
              <a:rPr lang="en-US" dirty="0"/>
              <a:t>The Core functionality and the Magic of Primo</a:t>
            </a:r>
            <a:endParaRPr lang="he-IL" dirty="0"/>
          </a:p>
        </p:txBody>
      </p:sp>
      <p:sp>
        <p:nvSpPr>
          <p:cNvPr id="4" name="Content Placeholder 3"/>
          <p:cNvSpPr>
            <a:spLocks noGrp="1"/>
          </p:cNvSpPr>
          <p:nvPr>
            <p:ph idx="1"/>
          </p:nvPr>
        </p:nvSpPr>
        <p:spPr/>
        <p:txBody>
          <a:bodyPr>
            <a:normAutofit/>
          </a:bodyPr>
          <a:lstStyle/>
          <a:p>
            <a:pPr marL="0" indent="0" algn="r">
              <a:buNone/>
            </a:pPr>
            <a:r>
              <a:rPr lang="he-IL" dirty="0" smtClean="0"/>
              <a:t>הערכים הנמצאים ברשומה משפיעים על התפקוד ואופן הפעולה של פרימו.</a:t>
            </a:r>
          </a:p>
          <a:p>
            <a:pPr marL="0" indent="0" algn="r">
              <a:buNone/>
            </a:pPr>
            <a:endParaRPr lang="he-IL" dirty="0"/>
          </a:p>
          <a:p>
            <a:pPr marL="0" indent="0" algn="r">
              <a:buNone/>
            </a:pPr>
            <a:r>
              <a:rPr lang="he-IL" dirty="0" smtClean="0"/>
              <a:t>כיצד?</a:t>
            </a:r>
            <a:r>
              <a:rPr lang="en-US" dirty="0" smtClean="0"/>
              <a:t/>
            </a:r>
            <a:br>
              <a:rPr lang="en-US" dirty="0" smtClean="0"/>
            </a:br>
            <a:r>
              <a:rPr lang="he-IL" dirty="0" smtClean="0"/>
              <a:t>נראות, חיפוש, עידון, ניקוד, דפדוף, שירותי השאלה ושירותי אונליין.</a:t>
            </a:r>
            <a:endParaRPr lang="en-US" dirty="0" smtClean="0"/>
          </a:p>
          <a:p>
            <a:pPr marL="0" indent="0" algn="r">
              <a:buNone/>
            </a:pPr>
            <a:endParaRPr lang="he-IL" sz="1800" dirty="0" smtClean="0"/>
          </a:p>
          <a:p>
            <a:pPr marL="0" indent="0" algn="r">
              <a:buNone/>
            </a:pPr>
            <a:r>
              <a:rPr lang="he-IL" sz="1800" dirty="0" smtClean="0"/>
              <a:t>באיזה אופן הרשומה תוצג? סוג המשאב, כותר, מחברים,</a:t>
            </a:r>
            <a:r>
              <a:rPr lang="he-IL" sz="1800" dirty="0"/>
              <a:t> </a:t>
            </a:r>
            <a:r>
              <a:rPr lang="he-IL" sz="1800" dirty="0" smtClean="0"/>
              <a:t>שנת הו"ל וכו'.</a:t>
            </a:r>
          </a:p>
          <a:p>
            <a:pPr marL="0" indent="0" algn="r">
              <a:buNone/>
            </a:pPr>
            <a:r>
              <a:rPr lang="he-IL" sz="1800" dirty="0" smtClean="0"/>
              <a:t>אילו שירותים יתלוו אליה? בקשת או השאלת פריט פיזי, קישורים להעשרת הרשומה, קישורים חיצוניים, קישורים למאמר או ספר בטקסט מלא.</a:t>
            </a:r>
          </a:p>
          <a:p>
            <a:pPr marL="0" indent="0" algn="r">
              <a:buNone/>
            </a:pPr>
            <a:r>
              <a:rPr lang="he-IL" sz="1800" dirty="0" smtClean="0"/>
              <a:t>מיקום הכותר בזמן אמת</a:t>
            </a:r>
          </a:p>
          <a:p>
            <a:pPr marL="0" indent="0" algn="r">
              <a:buNone/>
            </a:pPr>
            <a:r>
              <a:rPr lang="he-IL" sz="1800" dirty="0" smtClean="0"/>
              <a:t>ועוד..</a:t>
            </a:r>
          </a:p>
          <a:p>
            <a:pPr marL="0" indent="0" algn="r">
              <a:buNone/>
            </a:pPr>
            <a:endParaRPr lang="he-IL" dirty="0" smtClean="0"/>
          </a:p>
        </p:txBody>
      </p:sp>
    </p:spTree>
    <p:extLst>
      <p:ext uri="{BB962C8B-B14F-4D97-AF65-F5344CB8AC3E}">
        <p14:creationId xmlns:p14="http://schemas.microsoft.com/office/powerpoint/2010/main" val="2508630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9</a:t>
            </a:fld>
            <a:endParaRPr lang="en-US" dirty="0"/>
          </a:p>
        </p:txBody>
      </p:sp>
      <p:sp>
        <p:nvSpPr>
          <p:cNvPr id="3" name="Title 2"/>
          <p:cNvSpPr>
            <a:spLocks noGrp="1"/>
          </p:cNvSpPr>
          <p:nvPr>
            <p:ph type="title"/>
          </p:nvPr>
        </p:nvSpPr>
        <p:spPr/>
        <p:txBody>
          <a:bodyPr/>
          <a:lstStyle/>
          <a:p>
            <a:r>
              <a:rPr lang="en-US" dirty="0" smtClean="0"/>
              <a:t>Publishing Platform – a few words</a:t>
            </a:r>
            <a:endParaRPr lang="he-IL" dirty="0"/>
          </a:p>
        </p:txBody>
      </p:sp>
      <p:sp>
        <p:nvSpPr>
          <p:cNvPr id="4" name="Content Placeholder 3"/>
          <p:cNvSpPr>
            <a:spLocks noGrp="1"/>
          </p:cNvSpPr>
          <p:nvPr>
            <p:ph idx="1"/>
          </p:nvPr>
        </p:nvSpPr>
        <p:spPr/>
        <p:txBody>
          <a:bodyPr/>
          <a:lstStyle/>
          <a:p>
            <a:r>
              <a:rPr lang="en-US" dirty="0" smtClean="0"/>
              <a:t>ILS export file</a:t>
            </a:r>
          </a:p>
          <a:p>
            <a:r>
              <a:rPr lang="en-US" dirty="0" smtClean="0"/>
              <a:t>Primo Harvesting pipe</a:t>
            </a:r>
          </a:p>
          <a:p>
            <a:r>
              <a:rPr lang="en-US" dirty="0" smtClean="0"/>
              <a:t>Primo index and </a:t>
            </a:r>
            <a:r>
              <a:rPr lang="en-US" dirty="0" err="1" smtClean="0"/>
              <a:t>hotswapp</a:t>
            </a:r>
            <a:endParaRPr lang="en-US" dirty="0" smtClean="0"/>
          </a:p>
          <a:p>
            <a:endParaRPr lang="en-US" dirty="0"/>
          </a:p>
          <a:p>
            <a:r>
              <a:rPr lang="en-US" dirty="0" smtClean="0"/>
              <a:t>During the pipe Primo is processing the XML records within the extracted export file, against the Normalization rules in order to create the PNX records.</a:t>
            </a:r>
            <a:endParaRPr lang="he-IL" dirty="0"/>
          </a:p>
        </p:txBody>
      </p:sp>
    </p:spTree>
    <p:extLst>
      <p:ext uri="{BB962C8B-B14F-4D97-AF65-F5344CB8AC3E}">
        <p14:creationId xmlns:p14="http://schemas.microsoft.com/office/powerpoint/2010/main" val="4175496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Ex Libris Main Theme">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2_Ex Libris Orange">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5E71A0D3-4A72-4DE0-A6BC-A30CE32FB016}"/>
    </a:ext>
  </a:extLst>
</a:theme>
</file>

<file path=ppt/theme/theme3.xml><?xml version="1.0" encoding="utf-8"?>
<a:theme xmlns:a="http://schemas.openxmlformats.org/drawingml/2006/main" name="3_Ex Libris Blue">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024C1C7B-3BE5-4A08-BB1A-752A0D9DAAF2}"/>
    </a:ext>
  </a:extLst>
</a:theme>
</file>

<file path=ppt/theme/theme4.xml><?xml version="1.0" encoding="utf-8"?>
<a:theme xmlns:a="http://schemas.openxmlformats.org/drawingml/2006/main" name="4_Ex Libris R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024C1C7B-3BE5-4A08-BB1A-752A0D9DAAF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IGeLU_2016_16X9 (1)</Template>
  <TotalTime>4923</TotalTime>
  <Words>2429</Words>
  <Application>Microsoft Office PowerPoint</Application>
  <PresentationFormat>On-screen Show (16:9)</PresentationFormat>
  <Paragraphs>490</Paragraphs>
  <Slides>76</Slides>
  <Notes>22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76</vt:i4>
      </vt:variant>
    </vt:vector>
  </HeadingPairs>
  <TitlesOfParts>
    <vt:vector size="83" baseType="lpstr">
      <vt:lpstr>Arial</vt:lpstr>
      <vt:lpstr>Calibri</vt:lpstr>
      <vt:lpstr>Times New Roman</vt:lpstr>
      <vt:lpstr>1_Ex Libris Main Theme</vt:lpstr>
      <vt:lpstr>2_Ex Libris Orange</vt:lpstr>
      <vt:lpstr>3_Ex Libris Blue</vt:lpstr>
      <vt:lpstr>4_Ex Libris Red</vt:lpstr>
      <vt:lpstr>Advanced Normalization Rules</vt:lpstr>
      <vt:lpstr>סדר יום כללי</vt:lpstr>
      <vt:lpstr>היכרות</vt:lpstr>
      <vt:lpstr>חלק א' משאבי מידע PNX The Core functionality and the Magic of Primo  How to work with NR Structure of a Rule, and relation between rules</vt:lpstr>
      <vt:lpstr>משאבי מידע</vt:lpstr>
      <vt:lpstr>PNX?</vt:lpstr>
      <vt:lpstr>PNX?</vt:lpstr>
      <vt:lpstr>The Core functionality and the Magic of Primo</vt:lpstr>
      <vt:lpstr>Publishing Platform – a few words</vt:lpstr>
      <vt:lpstr>Display:availibrary מיקום בזמן אמת </vt:lpstr>
      <vt:lpstr>Delivery:delcategory – אפיון וקביעת השירותים</vt:lpstr>
      <vt:lpstr>Delivery:delcategory – אפיון וקביעת השירותים</vt:lpstr>
      <vt:lpstr>Delivery:delcategory – אפיון וקביעת השירותים</vt:lpstr>
      <vt:lpstr>Delivery:delcategory – אפיון וקביעת השירותים</vt:lpstr>
      <vt:lpstr>How to work with NR</vt:lpstr>
      <vt:lpstr>How to work with NR</vt:lpstr>
      <vt:lpstr>How to work with NR</vt:lpstr>
      <vt:lpstr>How to work with NR</vt:lpstr>
      <vt:lpstr>How to work with NR</vt:lpstr>
      <vt:lpstr>How to work with NR</vt:lpstr>
      <vt:lpstr>How to work with NR</vt:lpstr>
      <vt:lpstr>How to work with NR</vt:lpstr>
      <vt:lpstr>How to work with NR</vt:lpstr>
      <vt:lpstr>How to work with NR</vt:lpstr>
      <vt:lpstr>How to work with NR</vt:lpstr>
      <vt:lpstr>How to work with NR</vt:lpstr>
      <vt:lpstr>How to work with NR</vt:lpstr>
      <vt:lpstr>Exercise</vt:lpstr>
      <vt:lpstr>חלק ב' Using Mapping Table TEST utility XML file Rules.xml Routines</vt:lpstr>
      <vt:lpstr>Using Mapping Table</vt:lpstr>
      <vt:lpstr>Using Mapping Table</vt:lpstr>
      <vt:lpstr>Create a New Code Table</vt:lpstr>
      <vt:lpstr>Mapping Table – source* and target</vt:lpstr>
      <vt:lpstr>Export and Import</vt:lpstr>
      <vt:lpstr>Creating a Rule to that is using the MT</vt:lpstr>
      <vt:lpstr>Creating a Rule to that is using the MT</vt:lpstr>
      <vt:lpstr>Another look on the process</vt:lpstr>
      <vt:lpstr>How to use Template URL</vt:lpstr>
      <vt:lpstr>How to use Template URL</vt:lpstr>
      <vt:lpstr>How to use Template URL</vt:lpstr>
      <vt:lpstr>How to use Template URL</vt:lpstr>
      <vt:lpstr>How to use Template URL</vt:lpstr>
      <vt:lpstr>How to use Template URL</vt:lpstr>
      <vt:lpstr>How to use Template URL</vt:lpstr>
      <vt:lpstr>Create XML</vt:lpstr>
      <vt:lpstr>Create XML</vt:lpstr>
      <vt:lpstr>Create XML for MARC and DC</vt:lpstr>
      <vt:lpstr>Create XML for MARC and DC</vt:lpstr>
      <vt:lpstr>Create XML for MARC and DC</vt:lpstr>
      <vt:lpstr>Create XML for MARC and DC</vt:lpstr>
      <vt:lpstr>Create XML for MARC and DC</vt:lpstr>
      <vt:lpstr>Create XML for MARC and DC</vt:lpstr>
      <vt:lpstr>Create XML for MARC and DC</vt:lpstr>
      <vt:lpstr>Rules.XML</vt:lpstr>
      <vt:lpstr>Rules XML</vt:lpstr>
      <vt:lpstr>Routines</vt:lpstr>
      <vt:lpstr>Validation Routines examples</vt:lpstr>
      <vt:lpstr>Transformation Routines examples</vt:lpstr>
      <vt:lpstr>Exercise</vt:lpstr>
      <vt:lpstr>חלק ג' PNX subfields Local fields Dublin Core Dedup and frbr Lateral Linking Rule Grouping – when we use it and how</vt:lpstr>
      <vt:lpstr>PNX subfields</vt:lpstr>
      <vt:lpstr>Local fields</vt:lpstr>
      <vt:lpstr>Dublin Core and other XML formats</vt:lpstr>
      <vt:lpstr>Dublin Core and other XML formats</vt:lpstr>
      <vt:lpstr>Dublin Core and other XML formats</vt:lpstr>
      <vt:lpstr>Dedup and FRBR</vt:lpstr>
      <vt:lpstr>Dedup and FRBR</vt:lpstr>
      <vt:lpstr>Dedup and FRBR - Preventing DeDup or FRBR</vt:lpstr>
      <vt:lpstr>Dedup and FRBR</vt:lpstr>
      <vt:lpstr>Rule Groups</vt:lpstr>
      <vt:lpstr>Rule Groups</vt:lpstr>
      <vt:lpstr>Rule Groups</vt:lpstr>
      <vt:lpstr>Rule Groups</vt:lpstr>
      <vt:lpstr>Rule Groups</vt:lpstr>
      <vt:lpstr>Lateral Linking</vt:lpstr>
      <vt:lpstr>Exercise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Lior Rudel</cp:lastModifiedBy>
  <cp:revision>439</cp:revision>
  <dcterms:created xsi:type="dcterms:W3CDTF">2017-01-02T15:10:30Z</dcterms:created>
  <dcterms:modified xsi:type="dcterms:W3CDTF">2018-04-22T19:01:40Z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